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4" r:id="rId5"/>
    <p:sldId id="267" r:id="rId6"/>
    <p:sldId id="268" r:id="rId7"/>
    <p:sldId id="265" r:id="rId8"/>
    <p:sldId id="262" r:id="rId9"/>
    <p:sldId id="259" r:id="rId10"/>
    <p:sldId id="260" r:id="rId11"/>
    <p:sldId id="263" r:id="rId12"/>
    <p:sldId id="261" r:id="rId13"/>
    <p:sldId id="269" r:id="rId14"/>
    <p:sldId id="258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11"/>
    <a:srgbClr val="DEE7EC"/>
    <a:srgbClr val="BEB8B0"/>
    <a:srgbClr val="E9ECE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C0DCF-9D19-4C99-A742-0AC5E8D2D971}" v="51" dt="2020-08-24T00:08:36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o Emanuelli" userId="9f999e057ad8c646" providerId="LiveId" clId="{3AFC0DCF-9D19-4C99-A742-0AC5E8D2D971}"/>
    <pc:docChg chg="undo custSel addSld modSld sldOrd">
      <pc:chgData name="Patricio Emanuelli" userId="9f999e057ad8c646" providerId="LiveId" clId="{3AFC0DCF-9D19-4C99-A742-0AC5E8D2D971}" dt="2020-08-24T01:04:57.396" v="3156" actId="1076"/>
      <pc:docMkLst>
        <pc:docMk/>
      </pc:docMkLst>
      <pc:sldChg chg="addSp modSp mod">
        <pc:chgData name="Patricio Emanuelli" userId="9f999e057ad8c646" providerId="LiveId" clId="{3AFC0DCF-9D19-4C99-A742-0AC5E8D2D971}" dt="2020-08-23T23:41:43.467" v="1409" actId="1076"/>
        <pc:sldMkLst>
          <pc:docMk/>
          <pc:sldMk cId="3158942190" sldId="257"/>
        </pc:sldMkLst>
        <pc:spChg chg="mod">
          <ac:chgData name="Patricio Emanuelli" userId="9f999e057ad8c646" providerId="LiveId" clId="{3AFC0DCF-9D19-4C99-A742-0AC5E8D2D971}" dt="2020-08-23T01:05:15.195" v="11" actId="207"/>
          <ac:spMkLst>
            <pc:docMk/>
            <pc:sldMk cId="3158942190" sldId="257"/>
            <ac:spMk id="7" creationId="{B30F1E14-E947-4D2F-B018-5AF49BFB584F}"/>
          </ac:spMkLst>
        </pc:spChg>
        <pc:spChg chg="mod">
          <ac:chgData name="Patricio Emanuelli" userId="9f999e057ad8c646" providerId="LiveId" clId="{3AFC0DCF-9D19-4C99-A742-0AC5E8D2D971}" dt="2020-08-23T23:21:14.734" v="913" actId="207"/>
          <ac:spMkLst>
            <pc:docMk/>
            <pc:sldMk cId="3158942190" sldId="257"/>
            <ac:spMk id="59" creationId="{CE69B1D2-553B-43E5-8D12-921532A877BF}"/>
          </ac:spMkLst>
        </pc:spChg>
        <pc:spChg chg="mod">
          <ac:chgData name="Patricio Emanuelli" userId="9f999e057ad8c646" providerId="LiveId" clId="{3AFC0DCF-9D19-4C99-A742-0AC5E8D2D971}" dt="2020-08-23T23:21:14.734" v="913" actId="207"/>
          <ac:spMkLst>
            <pc:docMk/>
            <pc:sldMk cId="3158942190" sldId="257"/>
            <ac:spMk id="61" creationId="{B902EFC3-CFD8-4274-84F9-77C963F0D8E3}"/>
          </ac:spMkLst>
        </pc:spChg>
        <pc:spChg chg="mod">
          <ac:chgData name="Patricio Emanuelli" userId="9f999e057ad8c646" providerId="LiveId" clId="{3AFC0DCF-9D19-4C99-A742-0AC5E8D2D971}" dt="2020-08-23T23:21:14.734" v="913" actId="207"/>
          <ac:spMkLst>
            <pc:docMk/>
            <pc:sldMk cId="3158942190" sldId="257"/>
            <ac:spMk id="63" creationId="{119569CF-EB68-481B-88CB-1AC405927EDB}"/>
          </ac:spMkLst>
        </pc:spChg>
        <pc:spChg chg="mod">
          <ac:chgData name="Patricio Emanuelli" userId="9f999e057ad8c646" providerId="LiveId" clId="{3AFC0DCF-9D19-4C99-A742-0AC5E8D2D971}" dt="2020-08-23T23:21:14.734" v="913" actId="207"/>
          <ac:spMkLst>
            <pc:docMk/>
            <pc:sldMk cId="3158942190" sldId="257"/>
            <ac:spMk id="65" creationId="{93A2EF79-9B70-41B0-B7F8-7BD17404DF3A}"/>
          </ac:spMkLst>
        </pc:spChg>
        <pc:spChg chg="mod">
          <ac:chgData name="Patricio Emanuelli" userId="9f999e057ad8c646" providerId="LiveId" clId="{3AFC0DCF-9D19-4C99-A742-0AC5E8D2D971}" dt="2020-08-23T14:33:03.441" v="326" actId="14100"/>
          <ac:spMkLst>
            <pc:docMk/>
            <pc:sldMk cId="3158942190" sldId="257"/>
            <ac:spMk id="74" creationId="{CCF1349C-FCA2-4956-8331-30635AB59CAB}"/>
          </ac:spMkLst>
        </pc:spChg>
        <pc:spChg chg="add mod">
          <ac:chgData name="Patricio Emanuelli" userId="9f999e057ad8c646" providerId="LiveId" clId="{3AFC0DCF-9D19-4C99-A742-0AC5E8D2D971}" dt="2020-08-23T23:25:42.365" v="976" actId="1076"/>
          <ac:spMkLst>
            <pc:docMk/>
            <pc:sldMk cId="3158942190" sldId="257"/>
            <ac:spMk id="85" creationId="{13299F5D-56B7-4D3A-8EF8-CBC36B9908F5}"/>
          </ac:spMkLst>
        </pc:spChg>
        <pc:spChg chg="add mod">
          <ac:chgData name="Patricio Emanuelli" userId="9f999e057ad8c646" providerId="LiveId" clId="{3AFC0DCF-9D19-4C99-A742-0AC5E8D2D971}" dt="2020-08-23T23:25:27.261" v="975" actId="114"/>
          <ac:spMkLst>
            <pc:docMk/>
            <pc:sldMk cId="3158942190" sldId="257"/>
            <ac:spMk id="87" creationId="{216580E2-5311-4E89-8246-BEAA1C9A3525}"/>
          </ac:spMkLst>
        </pc:spChg>
        <pc:spChg chg="add mod">
          <ac:chgData name="Patricio Emanuelli" userId="9f999e057ad8c646" providerId="LiveId" clId="{3AFC0DCF-9D19-4C99-A742-0AC5E8D2D971}" dt="2020-08-23T23:41:01.984" v="1403" actId="1076"/>
          <ac:spMkLst>
            <pc:docMk/>
            <pc:sldMk cId="3158942190" sldId="257"/>
            <ac:spMk id="89" creationId="{2784DA51-B2FC-41B3-81A9-09C755CDCDBD}"/>
          </ac:spMkLst>
        </pc:spChg>
        <pc:spChg chg="add mod">
          <ac:chgData name="Patricio Emanuelli" userId="9f999e057ad8c646" providerId="LiveId" clId="{3AFC0DCF-9D19-4C99-A742-0AC5E8D2D971}" dt="2020-08-23T23:41:34.923" v="1405" actId="1076"/>
          <ac:spMkLst>
            <pc:docMk/>
            <pc:sldMk cId="3158942190" sldId="257"/>
            <ac:spMk id="91" creationId="{CD94376F-2770-4CCE-BB8C-D4111ED49200}"/>
          </ac:spMkLst>
        </pc:spChg>
        <pc:spChg chg="add mod">
          <ac:chgData name="Patricio Emanuelli" userId="9f999e057ad8c646" providerId="LiveId" clId="{3AFC0DCF-9D19-4C99-A742-0AC5E8D2D971}" dt="2020-08-23T23:41:39.620" v="1407" actId="1076"/>
          <ac:spMkLst>
            <pc:docMk/>
            <pc:sldMk cId="3158942190" sldId="257"/>
            <ac:spMk id="93" creationId="{57D5D091-6C04-4AE6-8FC6-E639ACE53E0D}"/>
          </ac:spMkLst>
        </pc:spChg>
        <pc:spChg chg="add mod">
          <ac:chgData name="Patricio Emanuelli" userId="9f999e057ad8c646" providerId="LiveId" clId="{3AFC0DCF-9D19-4C99-A742-0AC5E8D2D971}" dt="2020-08-23T23:41:43.467" v="1409" actId="1076"/>
          <ac:spMkLst>
            <pc:docMk/>
            <pc:sldMk cId="3158942190" sldId="257"/>
            <ac:spMk id="95" creationId="{856281EF-4ED5-473C-983E-BCCE009AC599}"/>
          </ac:spMkLst>
        </pc:spChg>
        <pc:picChg chg="mod modCrop">
          <ac:chgData name="Patricio Emanuelli" userId="9f999e057ad8c646" providerId="LiveId" clId="{3AFC0DCF-9D19-4C99-A742-0AC5E8D2D971}" dt="2020-08-23T23:21:05.346" v="912" actId="1035"/>
          <ac:picMkLst>
            <pc:docMk/>
            <pc:sldMk cId="3158942190" sldId="257"/>
            <ac:picMk id="39" creationId="{344E5CF1-7A49-478B-9346-6607949026B8}"/>
          </ac:picMkLst>
        </pc:picChg>
        <pc:picChg chg="add mod ord">
          <ac:chgData name="Patricio Emanuelli" userId="9f999e057ad8c646" providerId="LiveId" clId="{3AFC0DCF-9D19-4C99-A742-0AC5E8D2D971}" dt="2020-08-23T23:21:58.669" v="915" actId="1076"/>
          <ac:picMkLst>
            <pc:docMk/>
            <pc:sldMk cId="3158942190" sldId="257"/>
            <ac:picMk id="83" creationId="{6A70E922-17A0-41E9-AC04-2C47E88149FE}"/>
          </ac:picMkLst>
        </pc:picChg>
      </pc:sldChg>
      <pc:sldChg chg="modSp mod">
        <pc:chgData name="Patricio Emanuelli" userId="9f999e057ad8c646" providerId="LiveId" clId="{3AFC0DCF-9D19-4C99-A742-0AC5E8D2D971}" dt="2020-08-24T00:45:08.347" v="2815" actId="1076"/>
        <pc:sldMkLst>
          <pc:docMk/>
          <pc:sldMk cId="2486449490" sldId="258"/>
        </pc:sldMkLst>
        <pc:picChg chg="mod">
          <ac:chgData name="Patricio Emanuelli" userId="9f999e057ad8c646" providerId="LiveId" clId="{3AFC0DCF-9D19-4C99-A742-0AC5E8D2D971}" dt="2020-08-24T00:45:06.681" v="2813" actId="1076"/>
          <ac:picMkLst>
            <pc:docMk/>
            <pc:sldMk cId="2486449490" sldId="258"/>
            <ac:picMk id="11" creationId="{2E372E75-2E1C-4C27-A6B2-F1051FA753F8}"/>
          </ac:picMkLst>
        </pc:picChg>
        <pc:picChg chg="mod">
          <ac:chgData name="Patricio Emanuelli" userId="9f999e057ad8c646" providerId="LiveId" clId="{3AFC0DCF-9D19-4C99-A742-0AC5E8D2D971}" dt="2020-08-24T00:45:08.347" v="2815" actId="1076"/>
          <ac:picMkLst>
            <pc:docMk/>
            <pc:sldMk cId="2486449490" sldId="258"/>
            <ac:picMk id="13" creationId="{47B56C3E-4494-4D75-8077-C438D3B59C5E}"/>
          </ac:picMkLst>
        </pc:picChg>
        <pc:picChg chg="mod">
          <ac:chgData name="Patricio Emanuelli" userId="9f999e057ad8c646" providerId="LiveId" clId="{3AFC0DCF-9D19-4C99-A742-0AC5E8D2D971}" dt="2020-08-24T00:45:07.370" v="2814" actId="1076"/>
          <ac:picMkLst>
            <pc:docMk/>
            <pc:sldMk cId="2486449490" sldId="258"/>
            <ac:picMk id="15" creationId="{996A3FCB-EFED-4059-B1B0-233066B2EBBB}"/>
          </ac:picMkLst>
        </pc:picChg>
      </pc:sldChg>
      <pc:sldChg chg="addSp delSp modSp add mod">
        <pc:chgData name="Patricio Emanuelli" userId="9f999e057ad8c646" providerId="LiveId" clId="{3AFC0DCF-9D19-4C99-A742-0AC5E8D2D971}" dt="2020-08-23T14:29:21.470" v="250" actId="1076"/>
        <pc:sldMkLst>
          <pc:docMk/>
          <pc:sldMk cId="3221391959" sldId="259"/>
        </pc:sldMkLst>
        <pc:spChg chg="mod">
          <ac:chgData name="Patricio Emanuelli" userId="9f999e057ad8c646" providerId="LiveId" clId="{3AFC0DCF-9D19-4C99-A742-0AC5E8D2D971}" dt="2020-08-23T01:48:03.398" v="51" actId="108"/>
          <ac:spMkLst>
            <pc:docMk/>
            <pc:sldMk cId="3221391959" sldId="259"/>
            <ac:spMk id="7" creationId="{B30F1E14-E947-4D2F-B018-5AF49BFB584F}"/>
          </ac:spMkLst>
        </pc:spChg>
        <pc:spChg chg="mod">
          <ac:chgData name="Patricio Emanuelli" userId="9f999e057ad8c646" providerId="LiveId" clId="{3AFC0DCF-9D19-4C99-A742-0AC5E8D2D971}" dt="2020-08-23T01:47:55.127" v="50" actId="207"/>
          <ac:spMkLst>
            <pc:docMk/>
            <pc:sldMk cId="3221391959" sldId="259"/>
            <ac:spMk id="61" creationId="{B902EFC3-CFD8-4274-84F9-77C963F0D8E3}"/>
          </ac:spMkLst>
        </pc:spChg>
        <pc:spChg chg="del">
          <ac:chgData name="Patricio Emanuelli" userId="9f999e057ad8c646" providerId="LiveId" clId="{3AFC0DCF-9D19-4C99-A742-0AC5E8D2D971}" dt="2020-08-23T01:44:55.757" v="16" actId="478"/>
          <ac:spMkLst>
            <pc:docMk/>
            <pc:sldMk cId="3221391959" sldId="259"/>
            <ac:spMk id="72" creationId="{207B16CB-7D5F-4D0F-8A30-BA80ACB3634C}"/>
          </ac:spMkLst>
        </pc:spChg>
        <pc:spChg chg="del">
          <ac:chgData name="Patricio Emanuelli" userId="9f999e057ad8c646" providerId="LiveId" clId="{3AFC0DCF-9D19-4C99-A742-0AC5E8D2D971}" dt="2020-08-23T01:44:55.757" v="16" actId="478"/>
          <ac:spMkLst>
            <pc:docMk/>
            <pc:sldMk cId="3221391959" sldId="259"/>
            <ac:spMk id="74" creationId="{CCF1349C-FCA2-4956-8331-30635AB59CAB}"/>
          </ac:spMkLst>
        </pc:spChg>
        <pc:spChg chg="del">
          <ac:chgData name="Patricio Emanuelli" userId="9f999e057ad8c646" providerId="LiveId" clId="{3AFC0DCF-9D19-4C99-A742-0AC5E8D2D971}" dt="2020-08-23T01:44:55.757" v="16" actId="478"/>
          <ac:spMkLst>
            <pc:docMk/>
            <pc:sldMk cId="3221391959" sldId="259"/>
            <ac:spMk id="76" creationId="{AB3867E1-13F9-42E8-A0E0-65BC8CDC1C52}"/>
          </ac:spMkLst>
        </pc:spChg>
        <pc:picChg chg="add del mod">
          <ac:chgData name="Patricio Emanuelli" userId="9f999e057ad8c646" providerId="LiveId" clId="{3AFC0DCF-9D19-4C99-A742-0AC5E8D2D971}" dt="2020-08-23T01:45:36.134" v="21" actId="478"/>
          <ac:picMkLst>
            <pc:docMk/>
            <pc:sldMk cId="3221391959" sldId="259"/>
            <ac:picMk id="3" creationId="{C9716EE1-B574-4614-8A06-0947D50A14D0}"/>
          </ac:picMkLst>
        </pc:picChg>
        <pc:picChg chg="add mod">
          <ac:chgData name="Patricio Emanuelli" userId="9f999e057ad8c646" providerId="LiveId" clId="{3AFC0DCF-9D19-4C99-A742-0AC5E8D2D971}" dt="2020-08-23T14:29:17.124" v="248" actId="1076"/>
          <ac:picMkLst>
            <pc:docMk/>
            <pc:sldMk cId="3221391959" sldId="259"/>
            <ac:picMk id="5" creationId="{67734A32-BA51-4CE9-81BB-88B4FAAED3CC}"/>
          </ac:picMkLst>
        </pc:picChg>
        <pc:picChg chg="add mod">
          <ac:chgData name="Patricio Emanuelli" userId="9f999e057ad8c646" providerId="LiveId" clId="{3AFC0DCF-9D19-4C99-A742-0AC5E8D2D971}" dt="2020-08-23T14:29:19.646" v="249" actId="1076"/>
          <ac:picMkLst>
            <pc:docMk/>
            <pc:sldMk cId="3221391959" sldId="259"/>
            <ac:picMk id="8" creationId="{5BB2619D-5B41-4986-89A5-01230EC57519}"/>
          </ac:picMkLst>
        </pc:picChg>
        <pc:picChg chg="add mod">
          <ac:chgData name="Patricio Emanuelli" userId="9f999e057ad8c646" providerId="LiveId" clId="{3AFC0DCF-9D19-4C99-A742-0AC5E8D2D971}" dt="2020-08-23T14:29:21.470" v="250" actId="1076"/>
          <ac:picMkLst>
            <pc:docMk/>
            <pc:sldMk cId="3221391959" sldId="259"/>
            <ac:picMk id="12" creationId="{4263DA80-4651-44E8-90CC-C3878C7CE9AF}"/>
          </ac:picMkLst>
        </pc:picChg>
        <pc:picChg chg="add mod">
          <ac:chgData name="Patricio Emanuelli" userId="9f999e057ad8c646" providerId="LiveId" clId="{3AFC0DCF-9D19-4C99-A742-0AC5E8D2D971}" dt="2020-08-23T01:50:10.752" v="61" actId="1076"/>
          <ac:picMkLst>
            <pc:docMk/>
            <pc:sldMk cId="3221391959" sldId="259"/>
            <ac:picMk id="14" creationId="{CDB88CDC-2E0B-411C-B025-DE8FE2BA5131}"/>
          </ac:picMkLst>
        </pc:picChg>
        <pc:picChg chg="del">
          <ac:chgData name="Patricio Emanuelli" userId="9f999e057ad8c646" providerId="LiveId" clId="{3AFC0DCF-9D19-4C99-A742-0AC5E8D2D971}" dt="2020-08-23T01:44:55.757" v="16" actId="478"/>
          <ac:picMkLst>
            <pc:docMk/>
            <pc:sldMk cId="3221391959" sldId="259"/>
            <ac:picMk id="55" creationId="{9B3F5D57-4156-41A8-A7AC-0E3FB975311D}"/>
          </ac:picMkLst>
        </pc:picChg>
        <pc:picChg chg="del">
          <ac:chgData name="Patricio Emanuelli" userId="9f999e057ad8c646" providerId="LiveId" clId="{3AFC0DCF-9D19-4C99-A742-0AC5E8D2D971}" dt="2020-08-23T01:44:55.757" v="16" actId="478"/>
          <ac:picMkLst>
            <pc:docMk/>
            <pc:sldMk cId="3221391959" sldId="259"/>
            <ac:picMk id="67" creationId="{74966C8E-4632-4A82-9871-0414054284C4}"/>
          </ac:picMkLst>
        </pc:picChg>
        <pc:picChg chg="del">
          <ac:chgData name="Patricio Emanuelli" userId="9f999e057ad8c646" providerId="LiveId" clId="{3AFC0DCF-9D19-4C99-A742-0AC5E8D2D971}" dt="2020-08-23T01:44:55.757" v="16" actId="478"/>
          <ac:picMkLst>
            <pc:docMk/>
            <pc:sldMk cId="3221391959" sldId="259"/>
            <ac:picMk id="79" creationId="{401A4D40-D9F2-4306-A7FD-D09D1E23F382}"/>
          </ac:picMkLst>
        </pc:picChg>
        <pc:cxnChg chg="del">
          <ac:chgData name="Patricio Emanuelli" userId="9f999e057ad8c646" providerId="LiveId" clId="{3AFC0DCF-9D19-4C99-A742-0AC5E8D2D971}" dt="2020-08-23T01:44:55.757" v="16" actId="478"/>
          <ac:cxnSpMkLst>
            <pc:docMk/>
            <pc:sldMk cId="3221391959" sldId="259"/>
            <ac:cxnSpMk id="81" creationId="{53D2A769-7D0D-4CAA-88A6-1DEAC1E5610D}"/>
          </ac:cxnSpMkLst>
        </pc:cxnChg>
      </pc:sldChg>
      <pc:sldChg chg="addSp modSp add mod">
        <pc:chgData name="Patricio Emanuelli" userId="9f999e057ad8c646" providerId="LiveId" clId="{3AFC0DCF-9D19-4C99-A742-0AC5E8D2D971}" dt="2020-08-23T14:29:03.487" v="245" actId="14100"/>
        <pc:sldMkLst>
          <pc:docMk/>
          <pc:sldMk cId="3589986093" sldId="260"/>
        </pc:sldMkLst>
        <pc:spChg chg="mod">
          <ac:chgData name="Patricio Emanuelli" userId="9f999e057ad8c646" providerId="LiveId" clId="{3AFC0DCF-9D19-4C99-A742-0AC5E8D2D971}" dt="2020-08-23T01:48:18.650" v="53" actId="108"/>
          <ac:spMkLst>
            <pc:docMk/>
            <pc:sldMk cId="3589986093" sldId="260"/>
            <ac:spMk id="7" creationId="{B30F1E14-E947-4D2F-B018-5AF49BFB584F}"/>
          </ac:spMkLst>
        </pc:spChg>
        <pc:spChg chg="mod">
          <ac:chgData name="Patricio Emanuelli" userId="9f999e057ad8c646" providerId="LiveId" clId="{3AFC0DCF-9D19-4C99-A742-0AC5E8D2D971}" dt="2020-08-23T01:48:12.556" v="52" actId="207"/>
          <ac:spMkLst>
            <pc:docMk/>
            <pc:sldMk cId="3589986093" sldId="260"/>
            <ac:spMk id="61" creationId="{B902EFC3-CFD8-4274-84F9-77C963F0D8E3}"/>
          </ac:spMkLst>
        </pc:spChg>
        <pc:picChg chg="add">
          <ac:chgData name="Patricio Emanuelli" userId="9f999e057ad8c646" providerId="LiveId" clId="{3AFC0DCF-9D19-4C99-A742-0AC5E8D2D971}" dt="2020-08-23T01:50:19.483" v="62" actId="22"/>
          <ac:picMkLst>
            <pc:docMk/>
            <pc:sldMk cId="3589986093" sldId="260"/>
            <ac:picMk id="2" creationId="{33E26951-D8ED-4D17-9F9E-7FD38F1B4233}"/>
          </ac:picMkLst>
        </pc:picChg>
        <pc:picChg chg="mod">
          <ac:chgData name="Patricio Emanuelli" userId="9f999e057ad8c646" providerId="LiveId" clId="{3AFC0DCF-9D19-4C99-A742-0AC5E8D2D971}" dt="2020-08-23T14:29:03.487" v="245" actId="14100"/>
          <ac:picMkLst>
            <pc:docMk/>
            <pc:sldMk cId="3589986093" sldId="260"/>
            <ac:picMk id="3" creationId="{C9716EE1-B574-4614-8A06-0947D50A14D0}"/>
          </ac:picMkLst>
        </pc:picChg>
      </pc:sldChg>
      <pc:sldChg chg="addSp delSp modSp add mod ord">
        <pc:chgData name="Patricio Emanuelli" userId="9f999e057ad8c646" providerId="LiveId" clId="{3AFC0DCF-9D19-4C99-A742-0AC5E8D2D971}" dt="2020-08-23T14:30:01.657" v="254" actId="22"/>
        <pc:sldMkLst>
          <pc:docMk/>
          <pc:sldMk cId="3004665604" sldId="261"/>
        </pc:sldMkLst>
        <pc:spChg chg="mod">
          <ac:chgData name="Patricio Emanuelli" userId="9f999e057ad8c646" providerId="LiveId" clId="{3AFC0DCF-9D19-4C99-A742-0AC5E8D2D971}" dt="2020-08-23T01:51:22.044" v="69" actId="108"/>
          <ac:spMkLst>
            <pc:docMk/>
            <pc:sldMk cId="3004665604" sldId="261"/>
            <ac:spMk id="7" creationId="{B30F1E14-E947-4D2F-B018-5AF49BFB584F}"/>
          </ac:spMkLst>
        </pc:spChg>
        <pc:spChg chg="mod">
          <ac:chgData name="Patricio Emanuelli" userId="9f999e057ad8c646" providerId="LiveId" clId="{3AFC0DCF-9D19-4C99-A742-0AC5E8D2D971}" dt="2020-08-23T01:51:15.796" v="68" actId="207"/>
          <ac:spMkLst>
            <pc:docMk/>
            <pc:sldMk cId="3004665604" sldId="261"/>
            <ac:spMk id="65" creationId="{93A2EF79-9B70-41B0-B7F8-7BD17404DF3A}"/>
          </ac:spMkLst>
        </pc:spChg>
        <pc:spChg chg="del">
          <ac:chgData name="Patricio Emanuelli" userId="9f999e057ad8c646" providerId="LiveId" clId="{3AFC0DCF-9D19-4C99-A742-0AC5E8D2D971}" dt="2020-08-23T01:52:16.618" v="74" actId="478"/>
          <ac:spMkLst>
            <pc:docMk/>
            <pc:sldMk cId="3004665604" sldId="261"/>
            <ac:spMk id="72" creationId="{207B16CB-7D5F-4D0F-8A30-BA80ACB3634C}"/>
          </ac:spMkLst>
        </pc:spChg>
        <pc:spChg chg="del">
          <ac:chgData name="Patricio Emanuelli" userId="9f999e057ad8c646" providerId="LiveId" clId="{3AFC0DCF-9D19-4C99-A742-0AC5E8D2D971}" dt="2020-08-23T01:52:16.618" v="74" actId="478"/>
          <ac:spMkLst>
            <pc:docMk/>
            <pc:sldMk cId="3004665604" sldId="261"/>
            <ac:spMk id="74" creationId="{CCF1349C-FCA2-4956-8331-30635AB59CAB}"/>
          </ac:spMkLst>
        </pc:spChg>
        <pc:spChg chg="del">
          <ac:chgData name="Patricio Emanuelli" userId="9f999e057ad8c646" providerId="LiveId" clId="{3AFC0DCF-9D19-4C99-A742-0AC5E8D2D971}" dt="2020-08-23T01:52:16.618" v="74" actId="478"/>
          <ac:spMkLst>
            <pc:docMk/>
            <pc:sldMk cId="3004665604" sldId="261"/>
            <ac:spMk id="76" creationId="{AB3867E1-13F9-42E8-A0E0-65BC8CDC1C52}"/>
          </ac:spMkLst>
        </pc:spChg>
        <pc:picChg chg="add mod">
          <ac:chgData name="Patricio Emanuelli" userId="9f999e057ad8c646" providerId="LiveId" clId="{3AFC0DCF-9D19-4C99-A742-0AC5E8D2D971}" dt="2020-08-23T01:52:26.584" v="77" actId="1076"/>
          <ac:picMkLst>
            <pc:docMk/>
            <pc:sldMk cId="3004665604" sldId="261"/>
            <ac:picMk id="2" creationId="{D41BACD6-758E-434B-ACEB-1F3A34ECBC46}"/>
          </ac:picMkLst>
        </pc:picChg>
        <pc:picChg chg="add">
          <ac:chgData name="Patricio Emanuelli" userId="9f999e057ad8c646" providerId="LiveId" clId="{3AFC0DCF-9D19-4C99-A742-0AC5E8D2D971}" dt="2020-08-23T14:30:01.657" v="254" actId="22"/>
          <ac:picMkLst>
            <pc:docMk/>
            <pc:sldMk cId="3004665604" sldId="261"/>
            <ac:picMk id="3" creationId="{D2CAF38A-523A-4EDC-BBFB-E087693AC9A9}"/>
          </ac:picMkLst>
        </pc:picChg>
        <pc:picChg chg="del">
          <ac:chgData name="Patricio Emanuelli" userId="9f999e057ad8c646" providerId="LiveId" clId="{3AFC0DCF-9D19-4C99-A742-0AC5E8D2D971}" dt="2020-08-23T01:52:16.618" v="74" actId="478"/>
          <ac:picMkLst>
            <pc:docMk/>
            <pc:sldMk cId="3004665604" sldId="261"/>
            <ac:picMk id="55" creationId="{9B3F5D57-4156-41A8-A7AC-0E3FB975311D}"/>
          </ac:picMkLst>
        </pc:picChg>
        <pc:picChg chg="del">
          <ac:chgData name="Patricio Emanuelli" userId="9f999e057ad8c646" providerId="LiveId" clId="{3AFC0DCF-9D19-4C99-A742-0AC5E8D2D971}" dt="2020-08-23T01:52:16.618" v="74" actId="478"/>
          <ac:picMkLst>
            <pc:docMk/>
            <pc:sldMk cId="3004665604" sldId="261"/>
            <ac:picMk id="67" creationId="{74966C8E-4632-4A82-9871-0414054284C4}"/>
          </ac:picMkLst>
        </pc:picChg>
        <pc:picChg chg="del">
          <ac:chgData name="Patricio Emanuelli" userId="9f999e057ad8c646" providerId="LiveId" clId="{3AFC0DCF-9D19-4C99-A742-0AC5E8D2D971}" dt="2020-08-23T01:52:16.618" v="74" actId="478"/>
          <ac:picMkLst>
            <pc:docMk/>
            <pc:sldMk cId="3004665604" sldId="261"/>
            <ac:picMk id="79" creationId="{401A4D40-D9F2-4306-A7FD-D09D1E23F382}"/>
          </ac:picMkLst>
        </pc:picChg>
        <pc:cxnChg chg="del">
          <ac:chgData name="Patricio Emanuelli" userId="9f999e057ad8c646" providerId="LiveId" clId="{3AFC0DCF-9D19-4C99-A742-0AC5E8D2D971}" dt="2020-08-23T01:52:16.618" v="74" actId="478"/>
          <ac:cxnSpMkLst>
            <pc:docMk/>
            <pc:sldMk cId="3004665604" sldId="261"/>
            <ac:cxnSpMk id="81" creationId="{53D2A769-7D0D-4CAA-88A6-1DEAC1E5610D}"/>
          </ac:cxnSpMkLst>
        </pc:cxnChg>
      </pc:sldChg>
      <pc:sldChg chg="addSp delSp modSp add mod ord">
        <pc:chgData name="Patricio Emanuelli" userId="9f999e057ad8c646" providerId="LiveId" clId="{3AFC0DCF-9D19-4C99-A742-0AC5E8D2D971}" dt="2020-08-23T23:48:55.938" v="1446" actId="1076"/>
        <pc:sldMkLst>
          <pc:docMk/>
          <pc:sldMk cId="861941756" sldId="262"/>
        </pc:sldMkLst>
        <pc:spChg chg="add del mod">
          <ac:chgData name="Patricio Emanuelli" userId="9f999e057ad8c646" providerId="LiveId" clId="{3AFC0DCF-9D19-4C99-A742-0AC5E8D2D971}" dt="2020-08-23T02:54:03.504" v="93" actId="478"/>
          <ac:spMkLst>
            <pc:docMk/>
            <pc:sldMk cId="861941756" sldId="262"/>
            <ac:spMk id="4" creationId="{C7CCC605-561C-4A3E-9885-A608E3C994E7}"/>
          </ac:spMkLst>
        </pc:spChg>
        <pc:spChg chg="add del mod">
          <ac:chgData name="Patricio Emanuelli" userId="9f999e057ad8c646" providerId="LiveId" clId="{3AFC0DCF-9D19-4C99-A742-0AC5E8D2D971}" dt="2020-08-23T02:56:32.536" v="114" actId="478"/>
          <ac:spMkLst>
            <pc:docMk/>
            <pc:sldMk cId="861941756" sldId="262"/>
            <ac:spMk id="16" creationId="{80D86DA4-F7CC-4917-94C7-4267FB66D0DE}"/>
          </ac:spMkLst>
        </pc:spChg>
        <pc:spChg chg="add del mod">
          <ac:chgData name="Patricio Emanuelli" userId="9f999e057ad8c646" providerId="LiveId" clId="{3AFC0DCF-9D19-4C99-A742-0AC5E8D2D971}" dt="2020-08-23T02:56:35.014" v="115" actId="478"/>
          <ac:spMkLst>
            <pc:docMk/>
            <pc:sldMk cId="861941756" sldId="262"/>
            <ac:spMk id="21" creationId="{F36F5F1C-CC2D-4239-873B-8BD2712A23D6}"/>
          </ac:spMkLst>
        </pc:spChg>
        <pc:spChg chg="add del mod">
          <ac:chgData name="Patricio Emanuelli" userId="9f999e057ad8c646" providerId="LiveId" clId="{3AFC0DCF-9D19-4C99-A742-0AC5E8D2D971}" dt="2020-08-23T02:56:28.902" v="113" actId="478"/>
          <ac:spMkLst>
            <pc:docMk/>
            <pc:sldMk cId="861941756" sldId="262"/>
            <ac:spMk id="24" creationId="{8AB36BC6-0661-43F8-9532-AA69567CAC48}"/>
          </ac:spMkLst>
        </pc:spChg>
        <pc:spChg chg="add del mod">
          <ac:chgData name="Patricio Emanuelli" userId="9f999e057ad8c646" providerId="LiveId" clId="{3AFC0DCF-9D19-4C99-A742-0AC5E8D2D971}" dt="2020-08-23T02:56:23.294" v="111" actId="478"/>
          <ac:spMkLst>
            <pc:docMk/>
            <pc:sldMk cId="861941756" sldId="262"/>
            <ac:spMk id="27" creationId="{15B21E50-419A-4C4F-AE73-D729D2000262}"/>
          </ac:spMkLst>
        </pc:spChg>
        <pc:spChg chg="add del mod">
          <ac:chgData name="Patricio Emanuelli" userId="9f999e057ad8c646" providerId="LiveId" clId="{3AFC0DCF-9D19-4C99-A742-0AC5E8D2D971}" dt="2020-08-23T02:56:58.122" v="119" actId="478"/>
          <ac:spMkLst>
            <pc:docMk/>
            <pc:sldMk cId="861941756" sldId="262"/>
            <ac:spMk id="30" creationId="{A7AD49EC-EFE5-4662-92A1-F0C54501C2EF}"/>
          </ac:spMkLst>
        </pc:spChg>
        <pc:spChg chg="add del mod">
          <ac:chgData name="Patricio Emanuelli" userId="9f999e057ad8c646" providerId="LiveId" clId="{3AFC0DCF-9D19-4C99-A742-0AC5E8D2D971}" dt="2020-08-23T02:57:45.522" v="125" actId="478"/>
          <ac:spMkLst>
            <pc:docMk/>
            <pc:sldMk cId="861941756" sldId="262"/>
            <ac:spMk id="33" creationId="{72468F43-52E3-450B-B3AD-3AC973ED71A0}"/>
          </ac:spMkLst>
        </pc:spChg>
        <pc:spChg chg="add del mod">
          <ac:chgData name="Patricio Emanuelli" userId="9f999e057ad8c646" providerId="LiveId" clId="{3AFC0DCF-9D19-4C99-A742-0AC5E8D2D971}" dt="2020-08-23T02:58:23.621" v="130" actId="478"/>
          <ac:spMkLst>
            <pc:docMk/>
            <pc:sldMk cId="861941756" sldId="262"/>
            <ac:spMk id="37" creationId="{A9350066-D238-4248-9AD7-C4A4CFD7DE26}"/>
          </ac:spMkLst>
        </pc:spChg>
        <pc:spChg chg="add del mod">
          <ac:chgData name="Patricio Emanuelli" userId="9f999e057ad8c646" providerId="LiveId" clId="{3AFC0DCF-9D19-4C99-A742-0AC5E8D2D971}" dt="2020-08-23T03:00:19.734" v="134" actId="478"/>
          <ac:spMkLst>
            <pc:docMk/>
            <pc:sldMk cId="861941756" sldId="262"/>
            <ac:spMk id="41" creationId="{39943569-5039-4C38-A3C7-2534EDC4BEDF}"/>
          </ac:spMkLst>
        </pc:spChg>
        <pc:spChg chg="add del mod">
          <ac:chgData name="Patricio Emanuelli" userId="9f999e057ad8c646" providerId="LiveId" clId="{3AFC0DCF-9D19-4C99-A742-0AC5E8D2D971}" dt="2020-08-23T03:01:29.889" v="140" actId="478"/>
          <ac:spMkLst>
            <pc:docMk/>
            <pc:sldMk cId="861941756" sldId="262"/>
            <ac:spMk id="44" creationId="{DFC8B14A-F678-4DCD-8169-0E329D8BD755}"/>
          </ac:spMkLst>
        </pc:spChg>
        <pc:spChg chg="add del mod">
          <ac:chgData name="Patricio Emanuelli" userId="9f999e057ad8c646" providerId="LiveId" clId="{3AFC0DCF-9D19-4C99-A742-0AC5E8D2D971}" dt="2020-08-23T03:02:36.631" v="147" actId="478"/>
          <ac:spMkLst>
            <pc:docMk/>
            <pc:sldMk cId="861941756" sldId="262"/>
            <ac:spMk id="47" creationId="{2089F3A6-36D9-491F-9F7E-0FA8C8D229A6}"/>
          </ac:spMkLst>
        </pc:spChg>
        <pc:spChg chg="add del mod">
          <ac:chgData name="Patricio Emanuelli" userId="9f999e057ad8c646" providerId="LiveId" clId="{3AFC0DCF-9D19-4C99-A742-0AC5E8D2D971}" dt="2020-08-23T03:06:32.647" v="155" actId="478"/>
          <ac:spMkLst>
            <pc:docMk/>
            <pc:sldMk cId="861941756" sldId="262"/>
            <ac:spMk id="50" creationId="{7BABC2E5-23E4-4316-A2A4-CDD9BB76D681}"/>
          </ac:spMkLst>
        </pc:spChg>
        <pc:spChg chg="add del mod">
          <ac:chgData name="Patricio Emanuelli" userId="9f999e057ad8c646" providerId="LiveId" clId="{3AFC0DCF-9D19-4C99-A742-0AC5E8D2D971}" dt="2020-08-23T03:08:28.134" v="159" actId="478"/>
          <ac:spMkLst>
            <pc:docMk/>
            <pc:sldMk cId="861941756" sldId="262"/>
            <ac:spMk id="53" creationId="{48815026-F017-403F-A8C9-5DE2F6578250}"/>
          </ac:spMkLst>
        </pc:spChg>
        <pc:spChg chg="add del mod">
          <ac:chgData name="Patricio Emanuelli" userId="9f999e057ad8c646" providerId="LiveId" clId="{3AFC0DCF-9D19-4C99-A742-0AC5E8D2D971}" dt="2020-08-23T03:09:50.543" v="163" actId="478"/>
          <ac:spMkLst>
            <pc:docMk/>
            <pc:sldMk cId="861941756" sldId="262"/>
            <ac:spMk id="56" creationId="{B1A5EF3C-0544-44E6-893B-04BCF04D7654}"/>
          </ac:spMkLst>
        </pc:spChg>
        <pc:spChg chg="mod">
          <ac:chgData name="Patricio Emanuelli" userId="9f999e057ad8c646" providerId="LiveId" clId="{3AFC0DCF-9D19-4C99-A742-0AC5E8D2D971}" dt="2020-08-23T01:54:04.833" v="86" actId="108"/>
          <ac:spMkLst>
            <pc:docMk/>
            <pc:sldMk cId="861941756" sldId="262"/>
            <ac:spMk id="59" creationId="{CE69B1D2-553B-43E5-8D12-921532A877BF}"/>
          </ac:spMkLst>
        </pc:spChg>
        <pc:spChg chg="mod">
          <ac:chgData name="Patricio Emanuelli" userId="9f999e057ad8c646" providerId="LiveId" clId="{3AFC0DCF-9D19-4C99-A742-0AC5E8D2D971}" dt="2020-08-23T01:54:09.954" v="87" actId="108"/>
          <ac:spMkLst>
            <pc:docMk/>
            <pc:sldMk cId="861941756" sldId="262"/>
            <ac:spMk id="61" creationId="{B902EFC3-CFD8-4274-84F9-77C963F0D8E3}"/>
          </ac:spMkLst>
        </pc:spChg>
        <pc:spChg chg="mod">
          <ac:chgData name="Patricio Emanuelli" userId="9f999e057ad8c646" providerId="LiveId" clId="{3AFC0DCF-9D19-4C99-A742-0AC5E8D2D971}" dt="2020-08-23T01:53:59.423" v="85" actId="108"/>
          <ac:spMkLst>
            <pc:docMk/>
            <pc:sldMk cId="861941756" sldId="262"/>
            <ac:spMk id="65" creationId="{93A2EF79-9B70-41B0-B7F8-7BD17404DF3A}"/>
          </ac:spMkLst>
        </pc:spChg>
        <pc:picChg chg="add del mod">
          <ac:chgData name="Patricio Emanuelli" userId="9f999e057ad8c646" providerId="LiveId" clId="{3AFC0DCF-9D19-4C99-A742-0AC5E8D2D971}" dt="2020-08-23T02:54:03.504" v="93" actId="478"/>
          <ac:picMkLst>
            <pc:docMk/>
            <pc:sldMk cId="861941756" sldId="262"/>
            <ac:picMk id="3" creationId="{69BD2D86-1918-4AC4-AC33-2BCAFFC2ED06}"/>
          </ac:picMkLst>
        </pc:picChg>
        <pc:picChg chg="del">
          <ac:chgData name="Patricio Emanuelli" userId="9f999e057ad8c646" providerId="LiveId" clId="{3AFC0DCF-9D19-4C99-A742-0AC5E8D2D971}" dt="2020-08-23T01:53:47.173" v="81" actId="478"/>
          <ac:picMkLst>
            <pc:docMk/>
            <pc:sldMk cId="861941756" sldId="262"/>
            <ac:picMk id="5" creationId="{67734A32-BA51-4CE9-81BB-88B4FAAED3CC}"/>
          </ac:picMkLst>
        </pc:picChg>
        <pc:picChg chg="del">
          <ac:chgData name="Patricio Emanuelli" userId="9f999e057ad8c646" providerId="LiveId" clId="{3AFC0DCF-9D19-4C99-A742-0AC5E8D2D971}" dt="2020-08-23T01:53:49.535" v="82" actId="478"/>
          <ac:picMkLst>
            <pc:docMk/>
            <pc:sldMk cId="861941756" sldId="262"/>
            <ac:picMk id="8" creationId="{5BB2619D-5B41-4986-89A5-01230EC57519}"/>
          </ac:picMkLst>
        </pc:picChg>
        <pc:picChg chg="add del mod">
          <ac:chgData name="Patricio Emanuelli" userId="9f999e057ad8c646" providerId="LiveId" clId="{3AFC0DCF-9D19-4C99-A742-0AC5E8D2D971}" dt="2020-08-23T03:30:45.072" v="223" actId="478"/>
          <ac:picMkLst>
            <pc:docMk/>
            <pc:sldMk cId="861941756" sldId="262"/>
            <ac:picMk id="10" creationId="{BA34E45D-08A9-45EA-A7E2-C96ACB8945FC}"/>
          </ac:picMkLst>
        </pc:picChg>
        <pc:picChg chg="del">
          <ac:chgData name="Patricio Emanuelli" userId="9f999e057ad8c646" providerId="LiveId" clId="{3AFC0DCF-9D19-4C99-A742-0AC5E8D2D971}" dt="2020-08-23T01:53:50.483" v="83" actId="478"/>
          <ac:picMkLst>
            <pc:docMk/>
            <pc:sldMk cId="861941756" sldId="262"/>
            <ac:picMk id="12" creationId="{4263DA80-4651-44E8-90CC-C3878C7CE9AF}"/>
          </ac:picMkLst>
        </pc:picChg>
        <pc:picChg chg="add del mod">
          <ac:chgData name="Patricio Emanuelli" userId="9f999e057ad8c646" providerId="LiveId" clId="{3AFC0DCF-9D19-4C99-A742-0AC5E8D2D971}" dt="2020-08-23T03:30:46.898" v="225" actId="478"/>
          <ac:picMkLst>
            <pc:docMk/>
            <pc:sldMk cId="861941756" sldId="262"/>
            <ac:picMk id="20" creationId="{E045F5F4-32EC-4A61-9D1F-889F66C6901E}"/>
          </ac:picMkLst>
        </pc:picChg>
        <pc:picChg chg="add del mod">
          <ac:chgData name="Patricio Emanuelli" userId="9f999e057ad8c646" providerId="LiveId" clId="{3AFC0DCF-9D19-4C99-A742-0AC5E8D2D971}" dt="2020-08-23T03:30:41.635" v="220" actId="478"/>
          <ac:picMkLst>
            <pc:docMk/>
            <pc:sldMk cId="861941756" sldId="262"/>
            <ac:picMk id="23" creationId="{ADB90D90-2956-4974-8149-03FFB02FA9D0}"/>
          </ac:picMkLst>
        </pc:picChg>
        <pc:picChg chg="add del mod">
          <ac:chgData name="Patricio Emanuelli" userId="9f999e057ad8c646" providerId="LiveId" clId="{3AFC0DCF-9D19-4C99-A742-0AC5E8D2D971}" dt="2020-08-23T03:30:50.469" v="228" actId="478"/>
          <ac:picMkLst>
            <pc:docMk/>
            <pc:sldMk cId="861941756" sldId="262"/>
            <ac:picMk id="26" creationId="{189B5AB6-FA95-4CF1-81CC-65738D4EF45F}"/>
          </ac:picMkLst>
        </pc:picChg>
        <pc:picChg chg="add del mod">
          <ac:chgData name="Patricio Emanuelli" userId="9f999e057ad8c646" providerId="LiveId" clId="{3AFC0DCF-9D19-4C99-A742-0AC5E8D2D971}" dt="2020-08-23T03:30:47.919" v="226" actId="478"/>
          <ac:picMkLst>
            <pc:docMk/>
            <pc:sldMk cId="861941756" sldId="262"/>
            <ac:picMk id="29" creationId="{E80D6F0D-5D58-47EF-AD90-D7B2BFBFB8AE}"/>
          </ac:picMkLst>
        </pc:picChg>
        <pc:picChg chg="add del mod">
          <ac:chgData name="Patricio Emanuelli" userId="9f999e057ad8c646" providerId="LiveId" clId="{3AFC0DCF-9D19-4C99-A742-0AC5E8D2D971}" dt="2020-08-23T03:30:49.009" v="227" actId="478"/>
          <ac:picMkLst>
            <pc:docMk/>
            <pc:sldMk cId="861941756" sldId="262"/>
            <ac:picMk id="32" creationId="{D468ACE2-754E-4B73-BD1A-3FC982495B13}"/>
          </ac:picMkLst>
        </pc:picChg>
        <pc:picChg chg="add del mod">
          <ac:chgData name="Patricio Emanuelli" userId="9f999e057ad8c646" providerId="LiveId" clId="{3AFC0DCF-9D19-4C99-A742-0AC5E8D2D971}" dt="2020-08-23T03:30:41.033" v="219" actId="478"/>
          <ac:picMkLst>
            <pc:docMk/>
            <pc:sldMk cId="861941756" sldId="262"/>
            <ac:picMk id="36" creationId="{CD944B4D-16F3-42F2-9181-8C1DD64A889C}"/>
          </ac:picMkLst>
        </pc:picChg>
        <pc:picChg chg="add del mod">
          <ac:chgData name="Patricio Emanuelli" userId="9f999e057ad8c646" providerId="LiveId" clId="{3AFC0DCF-9D19-4C99-A742-0AC5E8D2D971}" dt="2020-08-23T03:30:51.253" v="229" actId="478"/>
          <ac:picMkLst>
            <pc:docMk/>
            <pc:sldMk cId="861941756" sldId="262"/>
            <ac:picMk id="40" creationId="{579F386E-10CC-4ED5-967A-C1E847F58F91}"/>
          </ac:picMkLst>
        </pc:picChg>
        <pc:picChg chg="add del mod">
          <ac:chgData name="Patricio Emanuelli" userId="9f999e057ad8c646" providerId="LiveId" clId="{3AFC0DCF-9D19-4C99-A742-0AC5E8D2D971}" dt="2020-08-23T03:30:40.048" v="218" actId="478"/>
          <ac:picMkLst>
            <pc:docMk/>
            <pc:sldMk cId="861941756" sldId="262"/>
            <ac:picMk id="43" creationId="{7AB20F03-FFCA-493C-AF57-4B21F4C75409}"/>
          </ac:picMkLst>
        </pc:picChg>
        <pc:picChg chg="add del mod">
          <ac:chgData name="Patricio Emanuelli" userId="9f999e057ad8c646" providerId="LiveId" clId="{3AFC0DCF-9D19-4C99-A742-0AC5E8D2D971}" dt="2020-08-23T03:30:39.050" v="217" actId="478"/>
          <ac:picMkLst>
            <pc:docMk/>
            <pc:sldMk cId="861941756" sldId="262"/>
            <ac:picMk id="46" creationId="{CB3B2B85-00AB-4369-9B3D-369155AB9692}"/>
          </ac:picMkLst>
        </pc:picChg>
        <pc:picChg chg="add del mod">
          <ac:chgData name="Patricio Emanuelli" userId="9f999e057ad8c646" providerId="LiveId" clId="{3AFC0DCF-9D19-4C99-A742-0AC5E8D2D971}" dt="2020-08-23T03:30:45.990" v="224" actId="478"/>
          <ac:picMkLst>
            <pc:docMk/>
            <pc:sldMk cId="861941756" sldId="262"/>
            <ac:picMk id="49" creationId="{F2792C89-C5F6-4716-B4D8-8F36F4C0E72B}"/>
          </ac:picMkLst>
        </pc:picChg>
        <pc:picChg chg="add del mod">
          <ac:chgData name="Patricio Emanuelli" userId="9f999e057ad8c646" providerId="LiveId" clId="{3AFC0DCF-9D19-4C99-A742-0AC5E8D2D971}" dt="2020-08-23T03:30:42.868" v="221" actId="478"/>
          <ac:picMkLst>
            <pc:docMk/>
            <pc:sldMk cId="861941756" sldId="262"/>
            <ac:picMk id="52" creationId="{9DC95EAE-24A3-431A-AC4A-AB552A7F0709}"/>
          </ac:picMkLst>
        </pc:picChg>
        <pc:picChg chg="add del mod">
          <ac:chgData name="Patricio Emanuelli" userId="9f999e057ad8c646" providerId="LiveId" clId="{3AFC0DCF-9D19-4C99-A742-0AC5E8D2D971}" dt="2020-08-23T03:30:38.172" v="216" actId="478"/>
          <ac:picMkLst>
            <pc:docMk/>
            <pc:sldMk cId="861941756" sldId="262"/>
            <ac:picMk id="55" creationId="{EEF1C8BA-0E59-47AD-9926-1AB19C561EC0}"/>
          </ac:picMkLst>
        </pc:picChg>
        <pc:picChg chg="add del mod">
          <ac:chgData name="Patricio Emanuelli" userId="9f999e057ad8c646" providerId="LiveId" clId="{3AFC0DCF-9D19-4C99-A742-0AC5E8D2D971}" dt="2020-08-23T03:30:44.247" v="222" actId="478"/>
          <ac:picMkLst>
            <pc:docMk/>
            <pc:sldMk cId="861941756" sldId="262"/>
            <ac:picMk id="58" creationId="{EB5429F5-67EA-4F6A-98A7-264FC76230B1}"/>
          </ac:picMkLst>
        </pc:picChg>
        <pc:picChg chg="add del mod modCrop">
          <ac:chgData name="Patricio Emanuelli" userId="9f999e057ad8c646" providerId="LiveId" clId="{3AFC0DCF-9D19-4C99-A742-0AC5E8D2D971}" dt="2020-08-23T14:43:16.888" v="358" actId="21"/>
          <ac:picMkLst>
            <pc:docMk/>
            <pc:sldMk cId="861941756" sldId="262"/>
            <ac:picMk id="62" creationId="{7DF4E3B2-D373-4A80-A584-1771AEC9583A}"/>
          </ac:picMkLst>
        </pc:picChg>
        <pc:picChg chg="add mod">
          <ac:chgData name="Patricio Emanuelli" userId="9f999e057ad8c646" providerId="LiveId" clId="{3AFC0DCF-9D19-4C99-A742-0AC5E8D2D971}" dt="2020-08-23T23:48:55.938" v="1446" actId="1076"/>
          <ac:picMkLst>
            <pc:docMk/>
            <pc:sldMk cId="861941756" sldId="262"/>
            <ac:picMk id="66" creationId="{F8063F7F-07A3-41FF-9DB1-C5DE7B04EB29}"/>
          </ac:picMkLst>
        </pc:picChg>
      </pc:sldChg>
      <pc:sldChg chg="addSp delSp modSp add mod">
        <pc:chgData name="Patricio Emanuelli" userId="9f999e057ad8c646" providerId="LiveId" clId="{3AFC0DCF-9D19-4C99-A742-0AC5E8D2D971}" dt="2020-08-23T14:29:53.337" v="253" actId="1076"/>
        <pc:sldMkLst>
          <pc:docMk/>
          <pc:sldMk cId="2776301802" sldId="263"/>
        </pc:sldMkLst>
        <pc:spChg chg="add del mod ord">
          <ac:chgData name="Patricio Emanuelli" userId="9f999e057ad8c646" providerId="LiveId" clId="{3AFC0DCF-9D19-4C99-A742-0AC5E8D2D971}" dt="2020-08-23T03:27:28.344" v="187" actId="478"/>
          <ac:spMkLst>
            <pc:docMk/>
            <pc:sldMk cId="2776301802" sldId="263"/>
            <ac:spMk id="8" creationId="{702FC919-BC84-4181-A0BA-100CB8A6AF6F}"/>
          </ac:spMkLst>
        </pc:spChg>
        <pc:spChg chg="add mod ord">
          <ac:chgData name="Patricio Emanuelli" userId="9f999e057ad8c646" providerId="LiveId" clId="{3AFC0DCF-9D19-4C99-A742-0AC5E8D2D971}" dt="2020-08-23T14:28:32.027" v="242" actId="14100"/>
          <ac:spMkLst>
            <pc:docMk/>
            <pc:sldMk cId="2776301802" sldId="263"/>
            <ac:spMk id="21" creationId="{B50B350A-F661-476C-A9BE-42A790615312}"/>
          </ac:spMkLst>
        </pc:spChg>
        <pc:spChg chg="mod">
          <ac:chgData name="Patricio Emanuelli" userId="9f999e057ad8c646" providerId="LiveId" clId="{3AFC0DCF-9D19-4C99-A742-0AC5E8D2D971}" dt="2020-08-23T03:30:11.091" v="213" actId="108"/>
          <ac:spMkLst>
            <pc:docMk/>
            <pc:sldMk cId="2776301802" sldId="263"/>
            <ac:spMk id="63" creationId="{119569CF-EB68-481B-88CB-1AC405927EDB}"/>
          </ac:spMkLst>
        </pc:spChg>
        <pc:spChg chg="mod">
          <ac:chgData name="Patricio Emanuelli" userId="9f999e057ad8c646" providerId="LiveId" clId="{3AFC0DCF-9D19-4C99-A742-0AC5E8D2D971}" dt="2020-08-23T03:30:16.060" v="214" actId="108"/>
          <ac:spMkLst>
            <pc:docMk/>
            <pc:sldMk cId="2776301802" sldId="263"/>
            <ac:spMk id="65" creationId="{93A2EF79-9B70-41B0-B7F8-7BD17404DF3A}"/>
          </ac:spMkLst>
        </pc:spChg>
        <pc:picChg chg="del">
          <ac:chgData name="Patricio Emanuelli" userId="9f999e057ad8c646" providerId="LiveId" clId="{3AFC0DCF-9D19-4C99-A742-0AC5E8D2D971}" dt="2020-08-23T03:25:07.226" v="169" actId="478"/>
          <ac:picMkLst>
            <pc:docMk/>
            <pc:sldMk cId="2776301802" sldId="263"/>
            <ac:picMk id="2" creationId="{D41BACD6-758E-434B-ACEB-1F3A34ECBC46}"/>
          </ac:picMkLst>
        </pc:picChg>
        <pc:picChg chg="add del mod">
          <ac:chgData name="Patricio Emanuelli" userId="9f999e057ad8c646" providerId="LiveId" clId="{3AFC0DCF-9D19-4C99-A742-0AC5E8D2D971}" dt="2020-08-23T03:26:49.651" v="183" actId="478"/>
          <ac:picMkLst>
            <pc:docMk/>
            <pc:sldMk cId="2776301802" sldId="263"/>
            <ac:picMk id="4" creationId="{B2DC39D9-196D-4711-ABAB-CF90929EBFE0}"/>
          </ac:picMkLst>
        </pc:picChg>
        <pc:picChg chg="add del mod">
          <ac:chgData name="Patricio Emanuelli" userId="9f999e057ad8c646" providerId="LiveId" clId="{3AFC0DCF-9D19-4C99-A742-0AC5E8D2D971}" dt="2020-08-23T03:26:49.651" v="183" actId="478"/>
          <ac:picMkLst>
            <pc:docMk/>
            <pc:sldMk cId="2776301802" sldId="263"/>
            <ac:picMk id="6" creationId="{F58603CD-9091-4FCE-B3D0-9CEFF7210FB0}"/>
          </ac:picMkLst>
        </pc:picChg>
        <pc:picChg chg="add mod">
          <ac:chgData name="Patricio Emanuelli" userId="9f999e057ad8c646" providerId="LiveId" clId="{3AFC0DCF-9D19-4C99-A742-0AC5E8D2D971}" dt="2020-08-23T14:27:57.053" v="237" actId="14100"/>
          <ac:picMkLst>
            <pc:docMk/>
            <pc:sldMk cId="2776301802" sldId="263"/>
            <ac:picMk id="12" creationId="{B60FD49C-FE44-431A-9E74-D32111F67CFE}"/>
          </ac:picMkLst>
        </pc:picChg>
        <pc:picChg chg="add mod modCrop">
          <ac:chgData name="Patricio Emanuelli" userId="9f999e057ad8c646" providerId="LiveId" clId="{3AFC0DCF-9D19-4C99-A742-0AC5E8D2D971}" dt="2020-08-23T14:28:00.633" v="238" actId="1076"/>
          <ac:picMkLst>
            <pc:docMk/>
            <pc:sldMk cId="2776301802" sldId="263"/>
            <ac:picMk id="16" creationId="{CF20BAF5-A460-49A1-A3F2-5B154C75355D}"/>
          </ac:picMkLst>
        </pc:picChg>
        <pc:picChg chg="add mod">
          <ac:chgData name="Patricio Emanuelli" userId="9f999e057ad8c646" providerId="LiveId" clId="{3AFC0DCF-9D19-4C99-A742-0AC5E8D2D971}" dt="2020-08-23T14:28:03.389" v="239" actId="1076"/>
          <ac:picMkLst>
            <pc:docMk/>
            <pc:sldMk cId="2776301802" sldId="263"/>
            <ac:picMk id="20" creationId="{906F99E9-E435-4F69-8C1D-D0596BB0433D}"/>
          </ac:picMkLst>
        </pc:picChg>
        <pc:picChg chg="add mod">
          <ac:chgData name="Patricio Emanuelli" userId="9f999e057ad8c646" providerId="LiveId" clId="{3AFC0DCF-9D19-4C99-A742-0AC5E8D2D971}" dt="2020-08-23T14:29:53.337" v="253" actId="1076"/>
          <ac:picMkLst>
            <pc:docMk/>
            <pc:sldMk cId="2776301802" sldId="263"/>
            <ac:picMk id="22" creationId="{5BBC5207-C712-40DD-813A-E9EEE75BB453}"/>
          </ac:picMkLst>
        </pc:picChg>
      </pc:sldChg>
      <pc:sldChg chg="addSp delSp modSp add mod ord">
        <pc:chgData name="Patricio Emanuelli" userId="9f999e057ad8c646" providerId="LiveId" clId="{3AFC0DCF-9D19-4C99-A742-0AC5E8D2D971}" dt="2020-08-24T00:08:36.764" v="2086" actId="207"/>
        <pc:sldMkLst>
          <pc:docMk/>
          <pc:sldMk cId="790266261" sldId="264"/>
        </pc:sldMkLst>
        <pc:spChg chg="mod">
          <ac:chgData name="Patricio Emanuelli" userId="9f999e057ad8c646" providerId="LiveId" clId="{3AFC0DCF-9D19-4C99-A742-0AC5E8D2D971}" dt="2020-08-23T16:25:23.012" v="592" actId="108"/>
          <ac:spMkLst>
            <pc:docMk/>
            <pc:sldMk cId="790266261" sldId="264"/>
            <ac:spMk id="11" creationId="{AB907EA7-A379-4175-BB62-69B23EED724C}"/>
          </ac:spMkLst>
        </pc:spChg>
        <pc:spChg chg="add mod">
          <ac:chgData name="Patricio Emanuelli" userId="9f999e057ad8c646" providerId="LiveId" clId="{3AFC0DCF-9D19-4C99-A742-0AC5E8D2D971}" dt="2020-08-24T00:02:47.887" v="1697" actId="20577"/>
          <ac:spMkLst>
            <pc:docMk/>
            <pc:sldMk cId="790266261" sldId="264"/>
            <ac:spMk id="12" creationId="{4597F1FC-EB0F-4256-8DA1-37D2067CD525}"/>
          </ac:spMkLst>
        </pc:spChg>
        <pc:spChg chg="mod">
          <ac:chgData name="Patricio Emanuelli" userId="9f999e057ad8c646" providerId="LiveId" clId="{3AFC0DCF-9D19-4C99-A742-0AC5E8D2D971}" dt="2020-08-23T16:25:27.573" v="593" actId="108"/>
          <ac:spMkLst>
            <pc:docMk/>
            <pc:sldMk cId="790266261" sldId="264"/>
            <ac:spMk id="13" creationId="{90E7D55F-03D8-4C43-83F9-E8B895351B73}"/>
          </ac:spMkLst>
        </pc:spChg>
        <pc:spChg chg="add mod">
          <ac:chgData name="Patricio Emanuelli" userId="9f999e057ad8c646" providerId="LiveId" clId="{3AFC0DCF-9D19-4C99-A742-0AC5E8D2D971}" dt="2020-08-23T23:55:46.861" v="1474" actId="164"/>
          <ac:spMkLst>
            <pc:docMk/>
            <pc:sldMk cId="790266261" sldId="264"/>
            <ac:spMk id="16" creationId="{BE42AEC8-98AB-4064-9E18-B6B8AB878D6B}"/>
          </ac:spMkLst>
        </pc:spChg>
        <pc:spChg chg="add mod">
          <ac:chgData name="Patricio Emanuelli" userId="9f999e057ad8c646" providerId="LiveId" clId="{3AFC0DCF-9D19-4C99-A742-0AC5E8D2D971}" dt="2020-08-23T23:55:46.861" v="1474" actId="164"/>
          <ac:spMkLst>
            <pc:docMk/>
            <pc:sldMk cId="790266261" sldId="264"/>
            <ac:spMk id="18" creationId="{E2A52BCB-A8DC-441F-8405-E9246373E02C}"/>
          </ac:spMkLst>
        </pc:spChg>
        <pc:spChg chg="add mod">
          <ac:chgData name="Patricio Emanuelli" userId="9f999e057ad8c646" providerId="LiveId" clId="{3AFC0DCF-9D19-4C99-A742-0AC5E8D2D971}" dt="2020-08-23T23:55:46.861" v="1474" actId="164"/>
          <ac:spMkLst>
            <pc:docMk/>
            <pc:sldMk cId="790266261" sldId="264"/>
            <ac:spMk id="20" creationId="{9529E1AE-8212-4525-92E3-89271648D8F8}"/>
          </ac:spMkLst>
        </pc:spChg>
        <pc:spChg chg="add mod">
          <ac:chgData name="Patricio Emanuelli" userId="9f999e057ad8c646" providerId="LiveId" clId="{3AFC0DCF-9D19-4C99-A742-0AC5E8D2D971}" dt="2020-08-23T23:55:46.861" v="1474" actId="164"/>
          <ac:spMkLst>
            <pc:docMk/>
            <pc:sldMk cId="790266261" sldId="264"/>
            <ac:spMk id="21" creationId="{437E2F31-8A0B-4F98-B2AF-1EEBE28CDD92}"/>
          </ac:spMkLst>
        </pc:spChg>
        <pc:spChg chg="add mod">
          <ac:chgData name="Patricio Emanuelli" userId="9f999e057ad8c646" providerId="LiveId" clId="{3AFC0DCF-9D19-4C99-A742-0AC5E8D2D971}" dt="2020-08-24T00:06:36.198" v="2056" actId="207"/>
          <ac:spMkLst>
            <pc:docMk/>
            <pc:sldMk cId="790266261" sldId="264"/>
            <ac:spMk id="38" creationId="{A889E8CC-62CF-40C0-99DA-EFC7C6447732}"/>
          </ac:spMkLst>
        </pc:spChg>
        <pc:spChg chg="add mod">
          <ac:chgData name="Patricio Emanuelli" userId="9f999e057ad8c646" providerId="LiveId" clId="{3AFC0DCF-9D19-4C99-A742-0AC5E8D2D971}" dt="2020-08-24T00:08:36.764" v="2086" actId="207"/>
          <ac:spMkLst>
            <pc:docMk/>
            <pc:sldMk cId="790266261" sldId="264"/>
            <ac:spMk id="42" creationId="{3B556193-7C2C-41FB-82E5-D6969BEF1794}"/>
          </ac:spMkLst>
        </pc:spChg>
        <pc:spChg chg="mod">
          <ac:chgData name="Patricio Emanuelli" userId="9f999e057ad8c646" providerId="LiveId" clId="{3AFC0DCF-9D19-4C99-A742-0AC5E8D2D971}" dt="2020-08-23T16:24:23.675" v="586" actId="108"/>
          <ac:spMkLst>
            <pc:docMk/>
            <pc:sldMk cId="790266261" sldId="264"/>
            <ac:spMk id="59" creationId="{CE69B1D2-553B-43E5-8D12-921532A877BF}"/>
          </ac:spMkLst>
        </pc:spChg>
        <pc:grpChg chg="add mod">
          <ac:chgData name="Patricio Emanuelli" userId="9f999e057ad8c646" providerId="LiveId" clId="{3AFC0DCF-9D19-4C99-A742-0AC5E8D2D971}" dt="2020-08-23T23:55:50.694" v="1475" actId="1076"/>
          <ac:grpSpMkLst>
            <pc:docMk/>
            <pc:sldMk cId="790266261" sldId="264"/>
            <ac:grpSpMk id="32" creationId="{66464EF3-C617-44C3-A721-2333111D4100}"/>
          </ac:grpSpMkLst>
        </pc:grpChg>
        <pc:picChg chg="add del mod">
          <ac:chgData name="Patricio Emanuelli" userId="9f999e057ad8c646" providerId="LiveId" clId="{3AFC0DCF-9D19-4C99-A742-0AC5E8D2D971}" dt="2020-08-23T16:24:54.592" v="590" actId="478"/>
          <ac:picMkLst>
            <pc:docMk/>
            <pc:sldMk cId="790266261" sldId="264"/>
            <ac:picMk id="3" creationId="{1A613A31-4347-4B2D-8463-2C0EDCA857E3}"/>
          </ac:picMkLst>
        </pc:picChg>
        <pc:picChg chg="add del mod modCrop">
          <ac:chgData name="Patricio Emanuelli" userId="9f999e057ad8c646" providerId="LiveId" clId="{3AFC0DCF-9D19-4C99-A742-0AC5E8D2D971}" dt="2020-08-23T16:24:54.592" v="590" actId="478"/>
          <ac:picMkLst>
            <pc:docMk/>
            <pc:sldMk cId="790266261" sldId="264"/>
            <ac:picMk id="5" creationId="{5EA0657C-950C-4027-9E3B-CB34FC71FF8D}"/>
          </ac:picMkLst>
        </pc:picChg>
        <pc:picChg chg="add mod">
          <ac:chgData name="Patricio Emanuelli" userId="9f999e057ad8c646" providerId="LiveId" clId="{3AFC0DCF-9D19-4C99-A742-0AC5E8D2D971}" dt="2020-08-23T23:55:46.861" v="1474" actId="164"/>
          <ac:picMkLst>
            <pc:docMk/>
            <pc:sldMk cId="790266261" sldId="264"/>
            <ac:picMk id="6" creationId="{1DBC4FC4-76D4-44E5-843D-078EAF8CEFE1}"/>
          </ac:picMkLst>
        </pc:picChg>
        <pc:picChg chg="add del mod">
          <ac:chgData name="Patricio Emanuelli" userId="9f999e057ad8c646" providerId="LiveId" clId="{3AFC0DCF-9D19-4C99-A742-0AC5E8D2D971}" dt="2020-08-23T16:24:54.592" v="590" actId="478"/>
          <ac:picMkLst>
            <pc:docMk/>
            <pc:sldMk cId="790266261" sldId="264"/>
            <ac:picMk id="10" creationId="{C39136AE-22F1-4DAF-95BB-706F07692743}"/>
          </ac:picMkLst>
        </pc:picChg>
        <pc:picChg chg="mod">
          <ac:chgData name="Patricio Emanuelli" userId="9f999e057ad8c646" providerId="LiveId" clId="{3AFC0DCF-9D19-4C99-A742-0AC5E8D2D971}" dt="2020-08-23T23:19:35.932" v="898"/>
          <ac:picMkLst>
            <pc:docMk/>
            <pc:sldMk cId="790266261" sldId="264"/>
            <ac:picMk id="14" creationId="{CDB88CDC-2E0B-411C-B025-DE8FE2BA5131}"/>
          </ac:picMkLst>
        </pc:picChg>
        <pc:picChg chg="add mod">
          <ac:chgData name="Patricio Emanuelli" userId="9f999e057ad8c646" providerId="LiveId" clId="{3AFC0DCF-9D19-4C99-A742-0AC5E8D2D971}" dt="2020-08-23T23:54:08.881" v="1466" actId="1076"/>
          <ac:picMkLst>
            <pc:docMk/>
            <pc:sldMk cId="790266261" sldId="264"/>
            <ac:picMk id="24" creationId="{C624E80A-3B60-4AA5-A15D-74F08C0BFCBA}"/>
          </ac:picMkLst>
        </pc:picChg>
        <pc:picChg chg="add mod">
          <ac:chgData name="Patricio Emanuelli" userId="9f999e057ad8c646" providerId="LiveId" clId="{3AFC0DCF-9D19-4C99-A742-0AC5E8D2D971}" dt="2020-08-23T23:54:12.085" v="1467" actId="1076"/>
          <ac:picMkLst>
            <pc:docMk/>
            <pc:sldMk cId="790266261" sldId="264"/>
            <ac:picMk id="26" creationId="{5F2FDF6F-57F5-4A6B-B56A-A0727A4B5408}"/>
          </ac:picMkLst>
        </pc:picChg>
        <pc:picChg chg="add mod">
          <ac:chgData name="Patricio Emanuelli" userId="9f999e057ad8c646" providerId="LiveId" clId="{3AFC0DCF-9D19-4C99-A742-0AC5E8D2D971}" dt="2020-08-23T23:56:05.027" v="1477" actId="14100"/>
          <ac:picMkLst>
            <pc:docMk/>
            <pc:sldMk cId="790266261" sldId="264"/>
            <ac:picMk id="30" creationId="{C79BD043-0D20-40F2-9DE8-75D14B0AD49D}"/>
          </ac:picMkLst>
        </pc:picChg>
        <pc:picChg chg="add mod modCrop">
          <ac:chgData name="Patricio Emanuelli" userId="9f999e057ad8c646" providerId="LiveId" clId="{3AFC0DCF-9D19-4C99-A742-0AC5E8D2D971}" dt="2020-08-23T23:59:19.262" v="1535" actId="1076"/>
          <ac:picMkLst>
            <pc:docMk/>
            <pc:sldMk cId="790266261" sldId="264"/>
            <ac:picMk id="37" creationId="{E0DEFED9-3F0A-4BE1-B63B-8BB0AA668323}"/>
          </ac:picMkLst>
        </pc:picChg>
        <pc:picChg chg="add mod">
          <ac:chgData name="Patricio Emanuelli" userId="9f999e057ad8c646" providerId="LiveId" clId="{3AFC0DCF-9D19-4C99-A742-0AC5E8D2D971}" dt="2020-08-24T00:07:44.177" v="2062" actId="1076"/>
          <ac:picMkLst>
            <pc:docMk/>
            <pc:sldMk cId="790266261" sldId="264"/>
            <ac:picMk id="41" creationId="{632D55D8-A3B8-457D-8707-3EE175E6A998}"/>
          </ac:picMkLst>
        </pc:picChg>
        <pc:picChg chg="del">
          <ac:chgData name="Patricio Emanuelli" userId="9f999e057ad8c646" providerId="LiveId" clId="{3AFC0DCF-9D19-4C99-A742-0AC5E8D2D971}" dt="2020-08-23T14:38:40.618" v="339" actId="478"/>
          <ac:picMkLst>
            <pc:docMk/>
            <pc:sldMk cId="790266261" sldId="264"/>
            <ac:picMk id="62" creationId="{7DF4E3B2-D373-4A80-A584-1771AEC9583A}"/>
          </ac:picMkLst>
        </pc:picChg>
      </pc:sldChg>
      <pc:sldChg chg="addSp modSp add mod ord">
        <pc:chgData name="Patricio Emanuelli" userId="9f999e057ad8c646" providerId="LiveId" clId="{3AFC0DCF-9D19-4C99-A742-0AC5E8D2D971}" dt="2020-08-23T23:47:04.689" v="1442" actId="6549"/>
        <pc:sldMkLst>
          <pc:docMk/>
          <pc:sldMk cId="812337086" sldId="265"/>
        </pc:sldMkLst>
        <pc:spChg chg="add mod">
          <ac:chgData name="Patricio Emanuelli" userId="9f999e057ad8c646" providerId="LiveId" clId="{3AFC0DCF-9D19-4C99-A742-0AC5E8D2D971}" dt="2020-08-23T15:10:54.400" v="443" actId="20577"/>
          <ac:spMkLst>
            <pc:docMk/>
            <pc:sldMk cId="812337086" sldId="265"/>
            <ac:spMk id="12" creationId="{2F724488-3CBE-45C1-B031-5E2DEB3127B8}"/>
          </ac:spMkLst>
        </pc:spChg>
        <pc:spChg chg="mod">
          <ac:chgData name="Patricio Emanuelli" userId="9f999e057ad8c646" providerId="LiveId" clId="{3AFC0DCF-9D19-4C99-A742-0AC5E8D2D971}" dt="2020-08-23T14:57:56.057" v="375" actId="207"/>
          <ac:spMkLst>
            <pc:docMk/>
            <pc:sldMk cId="812337086" sldId="265"/>
            <ac:spMk id="17" creationId="{E0D10C1B-52D3-4EB3-ADCC-787BF315056D}"/>
          </ac:spMkLst>
        </pc:spChg>
        <pc:spChg chg="add mod">
          <ac:chgData name="Patricio Emanuelli" userId="9f999e057ad8c646" providerId="LiveId" clId="{3AFC0DCF-9D19-4C99-A742-0AC5E8D2D971}" dt="2020-08-23T23:47:04.689" v="1442" actId="6549"/>
          <ac:spMkLst>
            <pc:docMk/>
            <pc:sldMk cId="812337086" sldId="265"/>
            <ac:spMk id="21" creationId="{F01AD034-42A2-4E02-97A4-0A331360A884}"/>
          </ac:spMkLst>
        </pc:spChg>
        <pc:spChg chg="add mod">
          <ac:chgData name="Patricio Emanuelli" userId="9f999e057ad8c646" providerId="LiveId" clId="{3AFC0DCF-9D19-4C99-A742-0AC5E8D2D971}" dt="2020-08-23T15:08:11.293" v="409" actId="1076"/>
          <ac:spMkLst>
            <pc:docMk/>
            <pc:sldMk cId="812337086" sldId="265"/>
            <ac:spMk id="25" creationId="{AA7FAC2D-1E0C-44EA-909B-607073094EA5}"/>
          </ac:spMkLst>
        </pc:spChg>
        <pc:spChg chg="mod">
          <ac:chgData name="Patricio Emanuelli" userId="9f999e057ad8c646" providerId="LiveId" clId="{3AFC0DCF-9D19-4C99-A742-0AC5E8D2D971}" dt="2020-08-23T14:57:44.292" v="374" actId="108"/>
          <ac:spMkLst>
            <pc:docMk/>
            <pc:sldMk cId="812337086" sldId="265"/>
            <ac:spMk id="59" creationId="{CE69B1D2-553B-43E5-8D12-921532A877BF}"/>
          </ac:spMkLst>
        </pc:spChg>
        <pc:picChg chg="add mod">
          <ac:chgData name="Patricio Emanuelli" userId="9f999e057ad8c646" providerId="LiveId" clId="{3AFC0DCF-9D19-4C99-A742-0AC5E8D2D971}" dt="2020-08-23T15:06:07.384" v="390" actId="1076"/>
          <ac:picMkLst>
            <pc:docMk/>
            <pc:sldMk cId="812337086" sldId="265"/>
            <ac:picMk id="3" creationId="{C218E595-1191-46CC-B2EA-161253AA0399}"/>
          </ac:picMkLst>
        </pc:picChg>
        <pc:picChg chg="add mod">
          <ac:chgData name="Patricio Emanuelli" userId="9f999e057ad8c646" providerId="LiveId" clId="{3AFC0DCF-9D19-4C99-A742-0AC5E8D2D971}" dt="2020-08-23T15:10:21.885" v="419" actId="1076"/>
          <ac:picMkLst>
            <pc:docMk/>
            <pc:sldMk cId="812337086" sldId="265"/>
            <ac:picMk id="6" creationId="{10FFA42C-4A16-489D-85AD-32BC83299519}"/>
          </ac:picMkLst>
        </pc:picChg>
        <pc:picChg chg="add mod">
          <ac:chgData name="Patricio Emanuelli" userId="9f999e057ad8c646" providerId="LiveId" clId="{3AFC0DCF-9D19-4C99-A742-0AC5E8D2D971}" dt="2020-08-23T15:10:30.007" v="421" actId="1076"/>
          <ac:picMkLst>
            <pc:docMk/>
            <pc:sldMk cId="812337086" sldId="265"/>
            <ac:picMk id="10" creationId="{ADE3EB02-2EDE-4A66-9730-553B08391B25}"/>
          </ac:picMkLst>
        </pc:picChg>
      </pc:sldChg>
      <pc:sldChg chg="addSp delSp modSp add mod ord">
        <pc:chgData name="Patricio Emanuelli" userId="9f999e057ad8c646" providerId="LiveId" clId="{3AFC0DCF-9D19-4C99-A742-0AC5E8D2D971}" dt="2020-08-23T23:44:25.044" v="1417" actId="113"/>
        <pc:sldMkLst>
          <pc:docMk/>
          <pc:sldMk cId="1417023291" sldId="266"/>
        </pc:sldMkLst>
        <pc:spChg chg="add mod ord">
          <ac:chgData name="Patricio Emanuelli" userId="9f999e057ad8c646" providerId="LiveId" clId="{3AFC0DCF-9D19-4C99-A742-0AC5E8D2D971}" dt="2020-08-23T23:44:16.234" v="1416" actId="113"/>
          <ac:spMkLst>
            <pc:docMk/>
            <pc:sldMk cId="1417023291" sldId="266"/>
            <ac:spMk id="2" creationId="{778253E8-BEBB-4A18-AA9D-C5147AE38903}"/>
          </ac:spMkLst>
        </pc:spChg>
        <pc:spChg chg="add mod ord">
          <ac:chgData name="Patricio Emanuelli" userId="9f999e057ad8c646" providerId="LiveId" clId="{3AFC0DCF-9D19-4C99-A742-0AC5E8D2D971}" dt="2020-08-23T23:44:16.234" v="1416" actId="113"/>
          <ac:spMkLst>
            <pc:docMk/>
            <pc:sldMk cId="1417023291" sldId="266"/>
            <ac:spMk id="4" creationId="{2DAB442F-9323-42B4-B262-52A2FBFD013C}"/>
          </ac:spMkLst>
        </pc:spChg>
        <pc:spChg chg="add mod ord">
          <ac:chgData name="Patricio Emanuelli" userId="9f999e057ad8c646" providerId="LiveId" clId="{3AFC0DCF-9D19-4C99-A742-0AC5E8D2D971}" dt="2020-08-23T23:44:16.234" v="1416" actId="113"/>
          <ac:spMkLst>
            <pc:docMk/>
            <pc:sldMk cId="1417023291" sldId="266"/>
            <ac:spMk id="8" creationId="{256B42BA-2922-4F02-B471-C06C5117DF45}"/>
          </ac:spMkLst>
        </pc:spChg>
        <pc:spChg chg="mod">
          <ac:chgData name="Patricio Emanuelli" userId="9f999e057ad8c646" providerId="LiveId" clId="{3AFC0DCF-9D19-4C99-A742-0AC5E8D2D971}" dt="2020-08-23T23:18:26.503" v="895" actId="207"/>
          <ac:spMkLst>
            <pc:docMk/>
            <pc:sldMk cId="1417023291" sldId="266"/>
            <ac:spMk id="9" creationId="{D963D244-721C-4F74-9C3B-45F41DAE187C}"/>
          </ac:spMkLst>
        </pc:spChg>
        <pc:spChg chg="add mod ord">
          <ac:chgData name="Patricio Emanuelli" userId="9f999e057ad8c646" providerId="LiveId" clId="{3AFC0DCF-9D19-4C99-A742-0AC5E8D2D971}" dt="2020-08-23T23:44:16.234" v="1416" actId="113"/>
          <ac:spMkLst>
            <pc:docMk/>
            <pc:sldMk cId="1417023291" sldId="266"/>
            <ac:spMk id="12" creationId="{72CBD229-EC50-43B7-91EF-8E3024D1B97E}"/>
          </ac:spMkLst>
        </pc:spChg>
        <pc:spChg chg="add mod ord">
          <ac:chgData name="Patricio Emanuelli" userId="9f999e057ad8c646" providerId="LiveId" clId="{3AFC0DCF-9D19-4C99-A742-0AC5E8D2D971}" dt="2020-08-23T23:44:16.234" v="1416" actId="113"/>
          <ac:spMkLst>
            <pc:docMk/>
            <pc:sldMk cId="1417023291" sldId="266"/>
            <ac:spMk id="16" creationId="{3CDA968D-3364-4619-977F-3764C450DD6D}"/>
          </ac:spMkLst>
        </pc:spChg>
        <pc:spChg chg="add mod ord">
          <ac:chgData name="Patricio Emanuelli" userId="9f999e057ad8c646" providerId="LiveId" clId="{3AFC0DCF-9D19-4C99-A742-0AC5E8D2D971}" dt="2020-08-23T23:44:25.044" v="1417" actId="113"/>
          <ac:spMkLst>
            <pc:docMk/>
            <pc:sldMk cId="1417023291" sldId="266"/>
            <ac:spMk id="18" creationId="{2B0A6DF1-C94D-4DCE-BE7D-24A6FAB00BC9}"/>
          </ac:spMkLst>
        </pc:spChg>
        <pc:spChg chg="add mod ord">
          <ac:chgData name="Patricio Emanuelli" userId="9f999e057ad8c646" providerId="LiveId" clId="{3AFC0DCF-9D19-4C99-A742-0AC5E8D2D971}" dt="2020-08-23T23:44:25.044" v="1417" actId="113"/>
          <ac:spMkLst>
            <pc:docMk/>
            <pc:sldMk cId="1417023291" sldId="266"/>
            <ac:spMk id="20" creationId="{43C3CFC5-639E-4877-A97A-B9D52E6A6EB2}"/>
          </ac:spMkLst>
        </pc:spChg>
        <pc:spChg chg="add mod ord">
          <ac:chgData name="Patricio Emanuelli" userId="9f999e057ad8c646" providerId="LiveId" clId="{3AFC0DCF-9D19-4C99-A742-0AC5E8D2D971}" dt="2020-08-23T23:44:25.044" v="1417" actId="113"/>
          <ac:spMkLst>
            <pc:docMk/>
            <pc:sldMk cId="1417023291" sldId="266"/>
            <ac:spMk id="21" creationId="{FDF84E02-2B27-4020-A662-C201158ACD77}"/>
          </ac:spMkLst>
        </pc:spChg>
        <pc:spChg chg="add mod ord">
          <ac:chgData name="Patricio Emanuelli" userId="9f999e057ad8c646" providerId="LiveId" clId="{3AFC0DCF-9D19-4C99-A742-0AC5E8D2D971}" dt="2020-08-23T23:44:25.044" v="1417" actId="113"/>
          <ac:spMkLst>
            <pc:docMk/>
            <pc:sldMk cId="1417023291" sldId="266"/>
            <ac:spMk id="22" creationId="{E74251F4-F51C-4D90-81F8-4A068224BD5F}"/>
          </ac:spMkLst>
        </pc:spChg>
        <pc:spChg chg="add mod ord">
          <ac:chgData name="Patricio Emanuelli" userId="9f999e057ad8c646" providerId="LiveId" clId="{3AFC0DCF-9D19-4C99-A742-0AC5E8D2D971}" dt="2020-08-23T23:44:25.044" v="1417" actId="113"/>
          <ac:spMkLst>
            <pc:docMk/>
            <pc:sldMk cId="1417023291" sldId="266"/>
            <ac:spMk id="24" creationId="{5DA0D893-35FD-4D53-B84D-600B178F3131}"/>
          </ac:spMkLst>
        </pc:spChg>
        <pc:spChg chg="add mod ord">
          <ac:chgData name="Patricio Emanuelli" userId="9f999e057ad8c646" providerId="LiveId" clId="{3AFC0DCF-9D19-4C99-A742-0AC5E8D2D971}" dt="2020-08-23T23:44:16.234" v="1416" actId="113"/>
          <ac:spMkLst>
            <pc:docMk/>
            <pc:sldMk cId="1417023291" sldId="266"/>
            <ac:spMk id="26" creationId="{5FA0B290-34FA-47E7-BAAD-D836B78C12D6}"/>
          </ac:spMkLst>
        </pc:spChg>
        <pc:spChg chg="add del mod">
          <ac:chgData name="Patricio Emanuelli" userId="9f999e057ad8c646" providerId="LiveId" clId="{3AFC0DCF-9D19-4C99-A742-0AC5E8D2D971}" dt="2020-08-23T23:14:10.400" v="862" actId="478"/>
          <ac:spMkLst>
            <pc:docMk/>
            <pc:sldMk cId="1417023291" sldId="266"/>
            <ac:spMk id="28" creationId="{4A3F7F66-7849-4950-A24E-A6E00FCADC68}"/>
          </ac:spMkLst>
        </pc:spChg>
        <pc:spChg chg="add del mod">
          <ac:chgData name="Patricio Emanuelli" userId="9f999e057ad8c646" providerId="LiveId" clId="{3AFC0DCF-9D19-4C99-A742-0AC5E8D2D971}" dt="2020-08-23T23:19:00.722" v="896" actId="478"/>
          <ac:spMkLst>
            <pc:docMk/>
            <pc:sldMk cId="1417023291" sldId="266"/>
            <ac:spMk id="32" creationId="{6A3314A5-EDF9-4E60-8D96-CF21FBD90AFB}"/>
          </ac:spMkLst>
        </pc:spChg>
        <pc:spChg chg="add del mod">
          <ac:chgData name="Patricio Emanuelli" userId="9f999e057ad8c646" providerId="LiveId" clId="{3AFC0DCF-9D19-4C99-A742-0AC5E8D2D971}" dt="2020-08-23T23:19:00.722" v="896" actId="478"/>
          <ac:spMkLst>
            <pc:docMk/>
            <pc:sldMk cId="1417023291" sldId="266"/>
            <ac:spMk id="34" creationId="{3AAED08D-B5E3-4359-BC35-8FC3331159B8}"/>
          </ac:spMkLst>
        </pc:spChg>
        <pc:spChg chg="add del mod">
          <ac:chgData name="Patricio Emanuelli" userId="9f999e057ad8c646" providerId="LiveId" clId="{3AFC0DCF-9D19-4C99-A742-0AC5E8D2D971}" dt="2020-08-23T23:19:00.722" v="896" actId="478"/>
          <ac:spMkLst>
            <pc:docMk/>
            <pc:sldMk cId="1417023291" sldId="266"/>
            <ac:spMk id="38" creationId="{01982B7F-72A7-4A52-A476-DC939143CCE3}"/>
          </ac:spMkLst>
        </pc:spChg>
        <pc:spChg chg="add del mod">
          <ac:chgData name="Patricio Emanuelli" userId="9f999e057ad8c646" providerId="LiveId" clId="{3AFC0DCF-9D19-4C99-A742-0AC5E8D2D971}" dt="2020-08-23T23:19:00.722" v="896" actId="478"/>
          <ac:spMkLst>
            <pc:docMk/>
            <pc:sldMk cId="1417023291" sldId="266"/>
            <ac:spMk id="42" creationId="{8C8372B9-D52F-426D-A3E7-65ECA998CD3A}"/>
          </ac:spMkLst>
        </pc:spChg>
        <pc:spChg chg="add del mod">
          <ac:chgData name="Patricio Emanuelli" userId="9f999e057ad8c646" providerId="LiveId" clId="{3AFC0DCF-9D19-4C99-A742-0AC5E8D2D971}" dt="2020-08-23T23:14:10.400" v="862" actId="478"/>
          <ac:spMkLst>
            <pc:docMk/>
            <pc:sldMk cId="1417023291" sldId="266"/>
            <ac:spMk id="44" creationId="{6CB3641E-A7E9-4FC5-8C44-235CEAA2D295}"/>
          </ac:spMkLst>
        </pc:spChg>
        <pc:spChg chg="add del mod">
          <ac:chgData name="Patricio Emanuelli" userId="9f999e057ad8c646" providerId="LiveId" clId="{3AFC0DCF-9D19-4C99-A742-0AC5E8D2D971}" dt="2020-08-23T23:14:10.400" v="862" actId="478"/>
          <ac:spMkLst>
            <pc:docMk/>
            <pc:sldMk cId="1417023291" sldId="266"/>
            <ac:spMk id="46" creationId="{ADBAD3EB-D017-4D2C-BC7F-F0348EB791CE}"/>
          </ac:spMkLst>
        </pc:spChg>
        <pc:spChg chg="add del mod">
          <ac:chgData name="Patricio Emanuelli" userId="9f999e057ad8c646" providerId="LiveId" clId="{3AFC0DCF-9D19-4C99-A742-0AC5E8D2D971}" dt="2020-08-23T23:14:10.400" v="862" actId="478"/>
          <ac:spMkLst>
            <pc:docMk/>
            <pc:sldMk cId="1417023291" sldId="266"/>
            <ac:spMk id="48" creationId="{99C4F0F3-4895-4802-A880-1D93513F63B3}"/>
          </ac:spMkLst>
        </pc:spChg>
        <pc:spChg chg="add mod">
          <ac:chgData name="Patricio Emanuelli" userId="9f999e057ad8c646" providerId="LiveId" clId="{3AFC0DCF-9D19-4C99-A742-0AC5E8D2D971}" dt="2020-08-23T23:29:45.481" v="1128" actId="20577"/>
          <ac:spMkLst>
            <pc:docMk/>
            <pc:sldMk cId="1417023291" sldId="266"/>
            <ac:spMk id="58" creationId="{60FF99FE-D1DF-41F0-B0FC-3494F3B18A1A}"/>
          </ac:spMkLst>
        </pc:spChg>
        <pc:spChg chg="mod">
          <ac:chgData name="Patricio Emanuelli" userId="9f999e057ad8c646" providerId="LiveId" clId="{3AFC0DCF-9D19-4C99-A742-0AC5E8D2D971}" dt="2020-08-23T23:16:11.268" v="887" actId="108"/>
          <ac:spMkLst>
            <pc:docMk/>
            <pc:sldMk cId="1417023291" sldId="266"/>
            <ac:spMk id="59" creationId="{CE69B1D2-553B-43E5-8D12-921532A877BF}"/>
          </ac:spMkLst>
        </pc:spChg>
        <pc:spChg chg="add mod">
          <ac:chgData name="Patricio Emanuelli" userId="9f999e057ad8c646" providerId="LiveId" clId="{3AFC0DCF-9D19-4C99-A742-0AC5E8D2D971}" dt="2020-08-23T23:39:33.764" v="1360" actId="14100"/>
          <ac:spMkLst>
            <pc:docMk/>
            <pc:sldMk cId="1417023291" sldId="266"/>
            <ac:spMk id="94" creationId="{950D7EF9-E7E6-412F-B2F8-E7CA8599321C}"/>
          </ac:spMkLst>
        </pc:spChg>
        <pc:picChg chg="del">
          <ac:chgData name="Patricio Emanuelli" userId="9f999e057ad8c646" providerId="LiveId" clId="{3AFC0DCF-9D19-4C99-A742-0AC5E8D2D971}" dt="2020-08-23T16:18:28.916" v="445" actId="478"/>
          <ac:picMkLst>
            <pc:docMk/>
            <pc:sldMk cId="1417023291" sldId="266"/>
            <ac:picMk id="3" creationId="{1A613A31-4347-4B2D-8463-2C0EDCA857E3}"/>
          </ac:picMkLst>
        </pc:picChg>
        <pc:picChg chg="del">
          <ac:chgData name="Patricio Emanuelli" userId="9f999e057ad8c646" providerId="LiveId" clId="{3AFC0DCF-9D19-4C99-A742-0AC5E8D2D971}" dt="2020-08-23T16:18:28.916" v="445" actId="478"/>
          <ac:picMkLst>
            <pc:docMk/>
            <pc:sldMk cId="1417023291" sldId="266"/>
            <ac:picMk id="5" creationId="{5EA0657C-950C-4027-9E3B-CB34FC71FF8D}"/>
          </ac:picMkLst>
        </pc:picChg>
        <pc:picChg chg="del">
          <ac:chgData name="Patricio Emanuelli" userId="9f999e057ad8c646" providerId="LiveId" clId="{3AFC0DCF-9D19-4C99-A742-0AC5E8D2D971}" dt="2020-08-23T23:05:05.363" v="841" actId="478"/>
          <ac:picMkLst>
            <pc:docMk/>
            <pc:sldMk cId="1417023291" sldId="266"/>
            <ac:picMk id="6" creationId="{1DBC4FC4-76D4-44E5-843D-078EAF8CEFE1}"/>
          </ac:picMkLst>
        </pc:picChg>
        <pc:picChg chg="del">
          <ac:chgData name="Patricio Emanuelli" userId="9f999e057ad8c646" providerId="LiveId" clId="{3AFC0DCF-9D19-4C99-A742-0AC5E8D2D971}" dt="2020-08-23T16:18:28.916" v="445" actId="478"/>
          <ac:picMkLst>
            <pc:docMk/>
            <pc:sldMk cId="1417023291" sldId="266"/>
            <ac:picMk id="10" creationId="{C39136AE-22F1-4DAF-95BB-706F07692743}"/>
          </ac:picMkLst>
        </pc:picChg>
        <pc:picChg chg="mod">
          <ac:chgData name="Patricio Emanuelli" userId="9f999e057ad8c646" providerId="LiveId" clId="{3AFC0DCF-9D19-4C99-A742-0AC5E8D2D971}" dt="2020-08-23T23:19:25.736" v="897"/>
          <ac:picMkLst>
            <pc:docMk/>
            <pc:sldMk cId="1417023291" sldId="266"/>
            <ac:picMk id="14" creationId="{CDB88CDC-2E0B-411C-B025-DE8FE2BA5131}"/>
          </ac:picMkLst>
        </pc:picChg>
        <pc:picChg chg="add del mod">
          <ac:chgData name="Patricio Emanuelli" userId="9f999e057ad8c646" providerId="LiveId" clId="{3AFC0DCF-9D19-4C99-A742-0AC5E8D2D971}" dt="2020-08-23T23:19:00.722" v="896" actId="478"/>
          <ac:picMkLst>
            <pc:docMk/>
            <pc:sldMk cId="1417023291" sldId="266"/>
            <ac:picMk id="30" creationId="{382AC170-A46B-4D8C-940F-5A7689790223}"/>
          </ac:picMkLst>
        </pc:picChg>
        <pc:picChg chg="add del mod">
          <ac:chgData name="Patricio Emanuelli" userId="9f999e057ad8c646" providerId="LiveId" clId="{3AFC0DCF-9D19-4C99-A742-0AC5E8D2D971}" dt="2020-08-23T23:26:37.416" v="977" actId="478"/>
          <ac:picMkLst>
            <pc:docMk/>
            <pc:sldMk cId="1417023291" sldId="266"/>
            <ac:picMk id="52" creationId="{89CB1EB9-102E-452B-BD62-EC7365EC28F5}"/>
          </ac:picMkLst>
        </pc:picChg>
        <pc:picChg chg="add mod ord">
          <ac:chgData name="Patricio Emanuelli" userId="9f999e057ad8c646" providerId="LiveId" clId="{3AFC0DCF-9D19-4C99-A742-0AC5E8D2D971}" dt="2020-08-23T23:27:48.038" v="986" actId="1076"/>
          <ac:picMkLst>
            <pc:docMk/>
            <pc:sldMk cId="1417023291" sldId="266"/>
            <ac:picMk id="56" creationId="{F9BF394A-B79F-4628-AF02-2321346C874C}"/>
          </ac:picMkLst>
        </pc:picChg>
        <pc:picChg chg="add del mod">
          <ac:chgData name="Patricio Emanuelli" userId="9f999e057ad8c646" providerId="LiveId" clId="{3AFC0DCF-9D19-4C99-A742-0AC5E8D2D971}" dt="2020-08-23T23:35:47.935" v="1288" actId="478"/>
          <ac:picMkLst>
            <pc:docMk/>
            <pc:sldMk cId="1417023291" sldId="266"/>
            <ac:picMk id="64" creationId="{4955C720-8926-46EC-966E-3F3508963868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68" creationId="{C0D851A3-E406-4FC9-B82C-94CFC54DD649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72" creationId="{62FF3017-DAA9-44FA-9933-A5D6611A0E9A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74" creationId="{DC406D34-BB9C-46CE-8653-09093392D3AA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76" creationId="{4E2F4A27-E457-4C77-8432-CC2BDD5DC54E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78" creationId="{C5601A8D-0765-4C63-8262-D290293CBE7A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80" creationId="{1724456C-8285-4479-8533-DACA58DA9010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82" creationId="{9AD8D16A-FBDA-4D55-8A66-A8CF6CFE8CC7}"/>
          </ac:picMkLst>
        </pc:picChg>
        <pc:picChg chg="add mod">
          <ac:chgData name="Patricio Emanuelli" userId="9f999e057ad8c646" providerId="LiveId" clId="{3AFC0DCF-9D19-4C99-A742-0AC5E8D2D971}" dt="2020-08-23T23:37:10.859" v="1303" actId="554"/>
          <ac:picMkLst>
            <pc:docMk/>
            <pc:sldMk cId="1417023291" sldId="266"/>
            <ac:picMk id="84" creationId="{8D8541D6-261C-4267-8B85-15C4261E684F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86" creationId="{C1291669-AC40-4A12-B8C3-096622EDE514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88" creationId="{E4047740-FDE6-4F14-B6DD-078B72181244}"/>
          </ac:picMkLst>
        </pc:picChg>
        <pc:picChg chg="add mod">
          <ac:chgData name="Patricio Emanuelli" userId="9f999e057ad8c646" providerId="LiveId" clId="{3AFC0DCF-9D19-4C99-A742-0AC5E8D2D971}" dt="2020-08-23T23:37:17.105" v="1304" actId="408"/>
          <ac:picMkLst>
            <pc:docMk/>
            <pc:sldMk cId="1417023291" sldId="266"/>
            <ac:picMk id="90" creationId="{D1A035B0-7C11-4673-9114-7AC7B36FEFC5}"/>
          </ac:picMkLst>
        </pc:picChg>
        <pc:picChg chg="add mod">
          <ac:chgData name="Patricio Emanuelli" userId="9f999e057ad8c646" providerId="LiveId" clId="{3AFC0DCF-9D19-4C99-A742-0AC5E8D2D971}" dt="2020-08-23T23:37:10.859" v="1303" actId="554"/>
          <ac:picMkLst>
            <pc:docMk/>
            <pc:sldMk cId="1417023291" sldId="266"/>
            <ac:picMk id="92" creationId="{2B2C687B-5FC2-4374-A415-E545940353E5}"/>
          </ac:picMkLst>
        </pc:picChg>
        <pc:picChg chg="add mod">
          <ac:chgData name="Patricio Emanuelli" userId="9f999e057ad8c646" providerId="LiveId" clId="{3AFC0DCF-9D19-4C99-A742-0AC5E8D2D971}" dt="2020-08-23T23:43:49.375" v="1411" actId="1076"/>
          <ac:picMkLst>
            <pc:docMk/>
            <pc:sldMk cId="1417023291" sldId="266"/>
            <ac:picMk id="96" creationId="{3E8F1176-0BF4-4394-85C5-8B54E13AE3E9}"/>
          </ac:picMkLst>
        </pc:picChg>
        <pc:picChg chg="add mod">
          <ac:chgData name="Patricio Emanuelli" userId="9f999e057ad8c646" providerId="LiveId" clId="{3AFC0DCF-9D19-4C99-A742-0AC5E8D2D971}" dt="2020-08-23T23:43:54.255" v="1413" actId="1076"/>
          <ac:picMkLst>
            <pc:docMk/>
            <pc:sldMk cId="1417023291" sldId="266"/>
            <ac:picMk id="98" creationId="{CA2E6043-6BEA-42A8-AEA5-ECE7B59B756F}"/>
          </ac:picMkLst>
        </pc:picChg>
        <pc:picChg chg="add mod">
          <ac:chgData name="Patricio Emanuelli" userId="9f999e057ad8c646" providerId="LiveId" clId="{3AFC0DCF-9D19-4C99-A742-0AC5E8D2D971}" dt="2020-08-23T23:44:01.693" v="1415" actId="1076"/>
          <ac:picMkLst>
            <pc:docMk/>
            <pc:sldMk cId="1417023291" sldId="266"/>
            <ac:picMk id="100" creationId="{9D725A27-DEE0-4469-B163-C2A4FCF07818}"/>
          </ac:picMkLst>
        </pc:picChg>
      </pc:sldChg>
      <pc:sldChg chg="addSp delSp modSp add mod ord">
        <pc:chgData name="Patricio Emanuelli" userId="9f999e057ad8c646" providerId="LiveId" clId="{3AFC0DCF-9D19-4C99-A742-0AC5E8D2D971}" dt="2020-08-23T23:49:26.885" v="1449"/>
        <pc:sldMkLst>
          <pc:docMk/>
          <pc:sldMk cId="1102866203" sldId="267"/>
        </pc:sldMkLst>
        <pc:spChg chg="mod">
          <ac:chgData name="Patricio Emanuelli" userId="9f999e057ad8c646" providerId="LiveId" clId="{3AFC0DCF-9D19-4C99-A742-0AC5E8D2D971}" dt="2020-08-23T16:28:19.194" v="607" actId="1076"/>
          <ac:spMkLst>
            <pc:docMk/>
            <pc:sldMk cId="1102866203" sldId="267"/>
            <ac:spMk id="15" creationId="{F43A2C1B-7781-4D4F-8F39-69BFB1AC8CBF}"/>
          </ac:spMkLst>
        </pc:spChg>
        <pc:spChg chg="add mod">
          <ac:chgData name="Patricio Emanuelli" userId="9f999e057ad8c646" providerId="LiveId" clId="{3AFC0DCF-9D19-4C99-A742-0AC5E8D2D971}" dt="2020-08-23T23:04:08.571" v="787" actId="20577"/>
          <ac:spMkLst>
            <pc:docMk/>
            <pc:sldMk cId="1102866203" sldId="267"/>
            <ac:spMk id="23" creationId="{A37EAE8C-5367-4DF3-8E9B-ADD401E0D159}"/>
          </ac:spMkLst>
        </pc:spChg>
        <pc:spChg chg="add mod">
          <ac:chgData name="Patricio Emanuelli" userId="9f999e057ad8c646" providerId="LiveId" clId="{3AFC0DCF-9D19-4C99-A742-0AC5E8D2D971}" dt="2020-08-23T23:04:18.252" v="800" actId="20577"/>
          <ac:spMkLst>
            <pc:docMk/>
            <pc:sldMk cId="1102866203" sldId="267"/>
            <ac:spMk id="24" creationId="{C38AA25D-8FD9-40F4-B038-B0087CA93203}"/>
          </ac:spMkLst>
        </pc:spChg>
        <pc:spChg chg="add mod">
          <ac:chgData name="Patricio Emanuelli" userId="9f999e057ad8c646" providerId="LiveId" clId="{3AFC0DCF-9D19-4C99-A742-0AC5E8D2D971}" dt="2020-08-23T23:04:25.277" v="816" actId="20577"/>
          <ac:spMkLst>
            <pc:docMk/>
            <pc:sldMk cId="1102866203" sldId="267"/>
            <ac:spMk id="25" creationId="{FFB923BC-8AAF-48C2-84E9-FE4CC98A32FA}"/>
          </ac:spMkLst>
        </pc:spChg>
        <pc:spChg chg="add mod">
          <ac:chgData name="Patricio Emanuelli" userId="9f999e057ad8c646" providerId="LiveId" clId="{3AFC0DCF-9D19-4C99-A742-0AC5E8D2D971}" dt="2020-08-23T23:04:31.077" v="827" actId="20577"/>
          <ac:spMkLst>
            <pc:docMk/>
            <pc:sldMk cId="1102866203" sldId="267"/>
            <ac:spMk id="26" creationId="{2492D0D0-2093-4B4D-A472-B78618D80111}"/>
          </ac:spMkLst>
        </pc:spChg>
        <pc:picChg chg="mod">
          <ac:chgData name="Patricio Emanuelli" userId="9f999e057ad8c646" providerId="LiveId" clId="{3AFC0DCF-9D19-4C99-A742-0AC5E8D2D971}" dt="2020-08-23T23:04:39.462" v="838" actId="1038"/>
          <ac:picMkLst>
            <pc:docMk/>
            <pc:sldMk cId="1102866203" sldId="267"/>
            <ac:picMk id="3" creationId="{1A613A31-4347-4B2D-8463-2C0EDCA857E3}"/>
          </ac:picMkLst>
        </pc:picChg>
        <pc:picChg chg="add mod">
          <ac:chgData name="Patricio Emanuelli" userId="9f999e057ad8c646" providerId="LiveId" clId="{3AFC0DCF-9D19-4C99-A742-0AC5E8D2D971}" dt="2020-08-23T23:04:39.462" v="838" actId="1038"/>
          <ac:picMkLst>
            <pc:docMk/>
            <pc:sldMk cId="1102866203" sldId="267"/>
            <ac:picMk id="4" creationId="{FF84018D-F3DA-454F-AAB8-128F096B90D3}"/>
          </ac:picMkLst>
        </pc:picChg>
        <pc:picChg chg="mod">
          <ac:chgData name="Patricio Emanuelli" userId="9f999e057ad8c646" providerId="LiveId" clId="{3AFC0DCF-9D19-4C99-A742-0AC5E8D2D971}" dt="2020-08-23T23:04:39.462" v="838" actId="1038"/>
          <ac:picMkLst>
            <pc:docMk/>
            <pc:sldMk cId="1102866203" sldId="267"/>
            <ac:picMk id="5" creationId="{5EA0657C-950C-4027-9E3B-CB34FC71FF8D}"/>
          </ac:picMkLst>
        </pc:picChg>
        <pc:picChg chg="del mod">
          <ac:chgData name="Patricio Emanuelli" userId="9f999e057ad8c646" providerId="LiveId" clId="{3AFC0DCF-9D19-4C99-A742-0AC5E8D2D971}" dt="2020-08-23T23:03:55.916" v="765" actId="478"/>
          <ac:picMkLst>
            <pc:docMk/>
            <pc:sldMk cId="1102866203" sldId="267"/>
            <ac:picMk id="6" creationId="{1DBC4FC4-76D4-44E5-843D-078EAF8CEFE1}"/>
          </ac:picMkLst>
        </pc:picChg>
        <pc:picChg chg="mod">
          <ac:chgData name="Patricio Emanuelli" userId="9f999e057ad8c646" providerId="LiveId" clId="{3AFC0DCF-9D19-4C99-A742-0AC5E8D2D971}" dt="2020-08-23T23:04:39.462" v="838" actId="1038"/>
          <ac:picMkLst>
            <pc:docMk/>
            <pc:sldMk cId="1102866203" sldId="267"/>
            <ac:picMk id="10" creationId="{C39136AE-22F1-4DAF-95BB-706F07692743}"/>
          </ac:picMkLst>
        </pc:picChg>
        <pc:picChg chg="add mod">
          <ac:chgData name="Patricio Emanuelli" userId="9f999e057ad8c646" providerId="LiveId" clId="{3AFC0DCF-9D19-4C99-A742-0AC5E8D2D971}" dt="2020-08-23T23:04:39.462" v="838" actId="1038"/>
          <ac:picMkLst>
            <pc:docMk/>
            <pc:sldMk cId="1102866203" sldId="267"/>
            <ac:picMk id="12" creationId="{F49E73E2-5729-40C5-8DE2-C5BD16E9DDBB}"/>
          </ac:picMkLst>
        </pc:picChg>
        <pc:picChg chg="add mod">
          <ac:chgData name="Patricio Emanuelli" userId="9f999e057ad8c646" providerId="LiveId" clId="{3AFC0DCF-9D19-4C99-A742-0AC5E8D2D971}" dt="2020-08-23T23:04:39.462" v="838" actId="1038"/>
          <ac:picMkLst>
            <pc:docMk/>
            <pc:sldMk cId="1102866203" sldId="267"/>
            <ac:picMk id="18" creationId="{6CF4F6E8-E11D-48C1-83CA-FCFFAC4040FE}"/>
          </ac:picMkLst>
        </pc:picChg>
        <pc:picChg chg="add mod">
          <ac:chgData name="Patricio Emanuelli" userId="9f999e057ad8c646" providerId="LiveId" clId="{3AFC0DCF-9D19-4C99-A742-0AC5E8D2D971}" dt="2020-08-23T23:04:39.462" v="838" actId="1038"/>
          <ac:picMkLst>
            <pc:docMk/>
            <pc:sldMk cId="1102866203" sldId="267"/>
            <ac:picMk id="21" creationId="{F1F39927-0D78-479D-AB84-80357F3F2265}"/>
          </ac:picMkLst>
        </pc:picChg>
        <pc:picChg chg="add">
          <ac:chgData name="Patricio Emanuelli" userId="9f999e057ad8c646" providerId="LiveId" clId="{3AFC0DCF-9D19-4C99-A742-0AC5E8D2D971}" dt="2020-08-23T23:03:56.884" v="766" actId="22"/>
          <ac:picMkLst>
            <pc:docMk/>
            <pc:sldMk cId="1102866203" sldId="267"/>
            <ac:picMk id="22" creationId="{33CCD8C6-4947-4C4D-862E-23E251F5871F}"/>
          </ac:picMkLst>
        </pc:picChg>
      </pc:sldChg>
      <pc:sldChg chg="addSp delSp modSp add mod">
        <pc:chgData name="Patricio Emanuelli" userId="9f999e057ad8c646" providerId="LiveId" clId="{3AFC0DCF-9D19-4C99-A742-0AC5E8D2D971}" dt="2020-08-24T01:04:57.396" v="3156" actId="1076"/>
        <pc:sldMkLst>
          <pc:docMk/>
          <pc:sldMk cId="1628611864" sldId="268"/>
        </pc:sldMkLst>
        <pc:spChg chg="add mod">
          <ac:chgData name="Patricio Emanuelli" userId="9f999e057ad8c646" providerId="LiveId" clId="{3AFC0DCF-9D19-4C99-A742-0AC5E8D2D971}" dt="2020-08-24T01:04:54.047" v="3155" actId="1076"/>
          <ac:spMkLst>
            <pc:docMk/>
            <pc:sldMk cId="1628611864" sldId="268"/>
            <ac:spMk id="4" creationId="{427260E1-08BA-4B85-941D-3583D758FD6D}"/>
          </ac:spMkLst>
        </pc:spChg>
        <pc:spChg chg="add mod">
          <ac:chgData name="Patricio Emanuelli" userId="9f999e057ad8c646" providerId="LiveId" clId="{3AFC0DCF-9D19-4C99-A742-0AC5E8D2D971}" dt="2020-08-24T01:04:57.396" v="3156" actId="1076"/>
          <ac:spMkLst>
            <pc:docMk/>
            <pc:sldMk cId="1628611864" sldId="268"/>
            <ac:spMk id="5" creationId="{F74A36F5-9CB8-44A8-88B7-4F033C95E498}"/>
          </ac:spMkLst>
        </pc:spChg>
        <pc:spChg chg="add mod">
          <ac:chgData name="Patricio Emanuelli" userId="9f999e057ad8c646" providerId="LiveId" clId="{3AFC0DCF-9D19-4C99-A742-0AC5E8D2D971}" dt="2020-08-24T00:20:11.688" v="2810" actId="12"/>
          <ac:spMkLst>
            <pc:docMk/>
            <pc:sldMk cId="1628611864" sldId="268"/>
            <ac:spMk id="8" creationId="{FEC0A783-153B-40F6-9BE0-17F43E69AEB3}"/>
          </ac:spMkLst>
        </pc:spChg>
        <pc:spChg chg="add mod">
          <ac:chgData name="Patricio Emanuelli" userId="9f999e057ad8c646" providerId="LiveId" clId="{3AFC0DCF-9D19-4C99-A742-0AC5E8D2D971}" dt="2020-08-24T00:20:11.688" v="2810" actId="12"/>
          <ac:spMkLst>
            <pc:docMk/>
            <pc:sldMk cId="1628611864" sldId="268"/>
            <ac:spMk id="10" creationId="{F5704297-E8FA-4762-922B-38E43F13583D}"/>
          </ac:spMkLst>
        </pc:spChg>
        <pc:spChg chg="mod">
          <ac:chgData name="Patricio Emanuelli" userId="9f999e057ad8c646" providerId="LiveId" clId="{3AFC0DCF-9D19-4C99-A742-0AC5E8D2D971}" dt="2020-08-23T23:49:37.861" v="1451" actId="108"/>
          <ac:spMkLst>
            <pc:docMk/>
            <pc:sldMk cId="1628611864" sldId="268"/>
            <ac:spMk id="11" creationId="{AB907EA7-A379-4175-BB62-69B23EED724C}"/>
          </ac:spMkLst>
        </pc:spChg>
        <pc:spChg chg="del">
          <ac:chgData name="Patricio Emanuelli" userId="9f999e057ad8c646" providerId="LiveId" clId="{3AFC0DCF-9D19-4C99-A742-0AC5E8D2D971}" dt="2020-08-23T23:49:47.021" v="1453" actId="478"/>
          <ac:spMkLst>
            <pc:docMk/>
            <pc:sldMk cId="1628611864" sldId="268"/>
            <ac:spMk id="12" creationId="{4597F1FC-EB0F-4256-8DA1-37D2067CD525}"/>
          </ac:spMkLst>
        </pc:spChg>
        <pc:spChg chg="mod">
          <ac:chgData name="Patricio Emanuelli" userId="9f999e057ad8c646" providerId="LiveId" clId="{3AFC0DCF-9D19-4C99-A742-0AC5E8D2D971}" dt="2020-08-23T23:49:34.128" v="1450" actId="108"/>
          <ac:spMkLst>
            <pc:docMk/>
            <pc:sldMk cId="1628611864" sldId="268"/>
            <ac:spMk id="15" creationId="{F43A2C1B-7781-4D4F-8F39-69BFB1AC8CBF}"/>
          </ac:spMkLst>
        </pc:spChg>
        <pc:spChg chg="del">
          <ac:chgData name="Patricio Emanuelli" userId="9f999e057ad8c646" providerId="LiveId" clId="{3AFC0DCF-9D19-4C99-A742-0AC5E8D2D971}" dt="2020-08-23T23:49:47.021" v="1453" actId="478"/>
          <ac:spMkLst>
            <pc:docMk/>
            <pc:sldMk cId="1628611864" sldId="268"/>
            <ac:spMk id="16" creationId="{BE42AEC8-98AB-4064-9E18-B6B8AB878D6B}"/>
          </ac:spMkLst>
        </pc:spChg>
        <pc:spChg chg="del">
          <ac:chgData name="Patricio Emanuelli" userId="9f999e057ad8c646" providerId="LiveId" clId="{3AFC0DCF-9D19-4C99-A742-0AC5E8D2D971}" dt="2020-08-23T23:49:47.021" v="1453" actId="478"/>
          <ac:spMkLst>
            <pc:docMk/>
            <pc:sldMk cId="1628611864" sldId="268"/>
            <ac:spMk id="18" creationId="{E2A52BCB-A8DC-441F-8405-E9246373E02C}"/>
          </ac:spMkLst>
        </pc:spChg>
        <pc:spChg chg="del">
          <ac:chgData name="Patricio Emanuelli" userId="9f999e057ad8c646" providerId="LiveId" clId="{3AFC0DCF-9D19-4C99-A742-0AC5E8D2D971}" dt="2020-08-23T23:49:47.021" v="1453" actId="478"/>
          <ac:spMkLst>
            <pc:docMk/>
            <pc:sldMk cId="1628611864" sldId="268"/>
            <ac:spMk id="20" creationId="{9529E1AE-8212-4525-92E3-89271648D8F8}"/>
          </ac:spMkLst>
        </pc:spChg>
        <pc:spChg chg="del">
          <ac:chgData name="Patricio Emanuelli" userId="9f999e057ad8c646" providerId="LiveId" clId="{3AFC0DCF-9D19-4C99-A742-0AC5E8D2D971}" dt="2020-08-23T23:49:47.021" v="1453" actId="478"/>
          <ac:spMkLst>
            <pc:docMk/>
            <pc:sldMk cId="1628611864" sldId="268"/>
            <ac:spMk id="21" creationId="{437E2F31-8A0B-4F98-B2AF-1EEBE28CDD92}"/>
          </ac:spMkLst>
        </pc:spChg>
        <pc:spChg chg="add mod">
          <ac:chgData name="Patricio Emanuelli" userId="9f999e057ad8c646" providerId="LiveId" clId="{3AFC0DCF-9D19-4C99-A742-0AC5E8D2D971}" dt="2020-08-24T01:04:48.783" v="3153" actId="1076"/>
          <ac:spMkLst>
            <pc:docMk/>
            <pc:sldMk cId="1628611864" sldId="268"/>
            <ac:spMk id="25" creationId="{91764EE8-C807-4CE0-A9EE-3DA592DA13C2}"/>
          </ac:spMkLst>
        </pc:spChg>
        <pc:spChg chg="add mod">
          <ac:chgData name="Patricio Emanuelli" userId="9f999e057ad8c646" providerId="LiveId" clId="{3AFC0DCF-9D19-4C99-A742-0AC5E8D2D971}" dt="2020-08-24T01:04:51.771" v="3154" actId="1076"/>
          <ac:spMkLst>
            <pc:docMk/>
            <pc:sldMk cId="1628611864" sldId="268"/>
            <ac:spMk id="27" creationId="{43D54EA7-D52F-4770-BF95-771D7496095F}"/>
          </ac:spMkLst>
        </pc:spChg>
        <pc:picChg chg="del">
          <ac:chgData name="Patricio Emanuelli" userId="9f999e057ad8c646" providerId="LiveId" clId="{3AFC0DCF-9D19-4C99-A742-0AC5E8D2D971}" dt="2020-08-23T23:49:43.221" v="1452" actId="478"/>
          <ac:picMkLst>
            <pc:docMk/>
            <pc:sldMk cId="1628611864" sldId="268"/>
            <ac:picMk id="6" creationId="{1DBC4FC4-76D4-44E5-843D-078EAF8CEFE1}"/>
          </ac:picMkLst>
        </pc:picChg>
        <pc:picChg chg="mod">
          <ac:chgData name="Patricio Emanuelli" userId="9f999e057ad8c646" providerId="LiveId" clId="{3AFC0DCF-9D19-4C99-A742-0AC5E8D2D971}" dt="2020-08-24T00:14:46.178" v="2317" actId="1076"/>
          <ac:picMkLst>
            <pc:docMk/>
            <pc:sldMk cId="1628611864" sldId="268"/>
            <ac:picMk id="39" creationId="{344E5CF1-7A49-478B-9346-6607949026B8}"/>
          </ac:picMkLst>
        </pc:picChg>
      </pc:sldChg>
      <pc:sldChg chg="addSp modSp new mod">
        <pc:chgData name="Patricio Emanuelli" userId="9f999e057ad8c646" providerId="LiveId" clId="{3AFC0DCF-9D19-4C99-A742-0AC5E8D2D971}" dt="2020-08-24T01:02:40.631" v="3152" actId="403"/>
        <pc:sldMkLst>
          <pc:docMk/>
          <pc:sldMk cId="429937868" sldId="269"/>
        </pc:sldMkLst>
        <pc:spChg chg="add mod">
          <ac:chgData name="Patricio Emanuelli" userId="9f999e057ad8c646" providerId="LiveId" clId="{3AFC0DCF-9D19-4C99-A742-0AC5E8D2D971}" dt="2020-08-24T01:02:40.631" v="3152" actId="403"/>
          <ac:spMkLst>
            <pc:docMk/>
            <pc:sldMk cId="429937868" sldId="269"/>
            <ac:spMk id="3" creationId="{8607DFE4-D2CE-45B7-B93F-949E92FE5386}"/>
          </ac:spMkLst>
        </pc:spChg>
        <pc:spChg chg="add mod">
          <ac:chgData name="Patricio Emanuelli" userId="9f999e057ad8c646" providerId="LiveId" clId="{3AFC0DCF-9D19-4C99-A742-0AC5E8D2D971}" dt="2020-08-24T01:01:23.121" v="3150" actId="1036"/>
          <ac:spMkLst>
            <pc:docMk/>
            <pc:sldMk cId="429937868" sldId="269"/>
            <ac:spMk id="5" creationId="{7BB221F7-DB10-454F-9952-D895ED8672B8}"/>
          </ac:spMkLst>
        </pc:spChg>
        <pc:spChg chg="add mod">
          <ac:chgData name="Patricio Emanuelli" userId="9f999e057ad8c646" providerId="LiveId" clId="{3AFC0DCF-9D19-4C99-A742-0AC5E8D2D971}" dt="2020-08-24T01:01:23.121" v="3150" actId="1036"/>
          <ac:spMkLst>
            <pc:docMk/>
            <pc:sldMk cId="429937868" sldId="269"/>
            <ac:spMk id="7" creationId="{6414E01C-746A-4E5E-92F1-68FD905D48B8}"/>
          </ac:spMkLst>
        </pc:spChg>
        <pc:spChg chg="add mod">
          <ac:chgData name="Patricio Emanuelli" userId="9f999e057ad8c646" providerId="LiveId" clId="{3AFC0DCF-9D19-4C99-A742-0AC5E8D2D971}" dt="2020-08-24T01:01:23.121" v="3150" actId="1036"/>
          <ac:spMkLst>
            <pc:docMk/>
            <pc:sldMk cId="429937868" sldId="269"/>
            <ac:spMk id="9" creationId="{95ADE757-1C63-4A24-894D-BFBF02F51CE6}"/>
          </ac:spMkLst>
        </pc:spChg>
        <pc:spChg chg="add mod">
          <ac:chgData name="Patricio Emanuelli" userId="9f999e057ad8c646" providerId="LiveId" clId="{3AFC0DCF-9D19-4C99-A742-0AC5E8D2D971}" dt="2020-08-24T01:01:23.121" v="3150" actId="1036"/>
          <ac:spMkLst>
            <pc:docMk/>
            <pc:sldMk cId="429937868" sldId="269"/>
            <ac:spMk id="11" creationId="{F0C5F827-AEFE-42A1-8640-22AA1AC4D144}"/>
          </ac:spMkLst>
        </pc:spChg>
        <pc:spChg chg="add mod">
          <ac:chgData name="Patricio Emanuelli" userId="9f999e057ad8c646" providerId="LiveId" clId="{3AFC0DCF-9D19-4C99-A742-0AC5E8D2D971}" dt="2020-08-24T01:01:23.121" v="3150" actId="1036"/>
          <ac:spMkLst>
            <pc:docMk/>
            <pc:sldMk cId="429937868" sldId="269"/>
            <ac:spMk id="13" creationId="{9FDFA1CF-BA50-40E7-9C6B-8E9BDEFCDBF9}"/>
          </ac:spMkLst>
        </pc:spChg>
        <pc:spChg chg="add mod">
          <ac:chgData name="Patricio Emanuelli" userId="9f999e057ad8c646" providerId="LiveId" clId="{3AFC0DCF-9D19-4C99-A742-0AC5E8D2D971}" dt="2020-08-24T01:01:23.121" v="3150" actId="1036"/>
          <ac:spMkLst>
            <pc:docMk/>
            <pc:sldMk cId="429937868" sldId="269"/>
            <ac:spMk id="15" creationId="{35825981-D8DD-48F4-9801-7C22170DA4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F144A-BD1F-4E88-B4D9-FD966538E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91F78F-F87A-4DD2-AD3C-C843C5C45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353432-A440-457E-B889-736100F5D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BBEB32-80E9-4091-892E-6B1E0087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AD7BD3-96D7-4F74-9F8B-86201451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74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5FBC4-7A35-44D6-9285-2BA8DF3C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EED405-8378-4B52-B661-658A6A3B0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7091CC-4B21-4C86-8679-A7CA7E4D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101774-26D4-40EC-8AC4-39F97792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A33A54-B09A-44EB-8958-980D5050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86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239DD3-F2F2-4736-B94D-F54D16A21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FD6583-5A17-4247-9515-EF1D019C6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5E5F85-39B0-4034-9AA4-7A1F1FFA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24587E-01C2-49CD-9E41-2987814F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6E902C-3660-4A6D-8629-6190428E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83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4D409-1C63-4816-9614-BD10B7B6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7DEF8B-F840-45DF-9F88-C5E8E2F4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E2ED7B-70A4-4CAF-B9F9-9CA85584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AB50D9-0E42-432C-80A0-C90C6B958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4C4C8F-87E2-4BEF-A3AF-7373E04D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31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0353C-70C1-4823-B6CD-F7A1C984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3C6837-7263-4337-A2A3-E4D1F6CD6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C53560-6AD7-4FE5-ADF2-1BADE052D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051B2F-3B36-4464-9181-F1E0F055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2F16F9-B14F-444C-B76A-FA650A2C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514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3B46C-F845-49AA-84FD-B367B833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4669F8-807D-4580-A97A-7C3B6E2B4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ECEF02-5411-4BCF-9690-537C928F1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606C2A-D29F-4DE4-9AF8-17C547F4D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2E9C7D-1626-4CE4-A59E-D2D90AF5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F4D866-BA3E-45F0-8B21-773381A6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39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44EAD-0A34-4065-9AD6-3D907924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5C68C0-5BD6-4534-A6F6-EEF1F50BE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B3A3FA-D193-4F81-A601-67D918D97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8BC1A4-3C2E-4AB7-8C79-4DA1802DD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56882C8-3946-4B8E-A5FA-87ECA8EE4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5E55A1-FDE6-4717-B36F-99012483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4A0581-9E97-45DD-BD0C-F5015121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B7EB5A-C0D1-44C4-8452-E2A02A7E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21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0115E-073E-4EB3-B81E-1FEF8F5C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BE9D20-EA55-4558-8F8D-C22085AC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05E9F9-23CD-46C7-BCD7-2FA0E981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A3E1B2-51B4-4A2B-9C59-30C215B0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8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B9785F-C49A-42FF-87A8-FACFAF7B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AC29B6D-E09A-4916-8E2B-A72E0DF5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B1A07C-5DCD-4979-A012-03BDB2A5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9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12BB4-BC75-4F32-8E25-5F2DB2B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4A1971-7CAF-468A-BC4E-73AD438B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343D41-C589-4A98-B41B-E87DAA04A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62B59B-D240-4023-AE78-B3DA9E34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D06D05-F6A2-4C2F-A2AC-115BE5E8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717E78-72AB-415C-AE75-A5385B52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58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7B9D4-4732-40B6-8453-A279663D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81C8D4-EF26-4412-8118-22E7E86D5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A9D92E-6632-403E-A65B-63A7B6B89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3936CE-6942-47E4-B09C-171EF0E65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B6E220-9027-4514-9169-C8E3FCFF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3F2396-DB30-42D4-A599-0289D58A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71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70E457-B0D8-48DF-8FCE-37FB61EF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9D7FDB-26F7-4D1E-B231-D52ACD536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9D4C70-30E4-4DFD-B856-3F1AA5CC7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4045E-8EBD-4D0C-B791-A263F5342D65}" type="datetimeFigureOut">
              <a:rPr lang="es-ES" smtClean="0"/>
              <a:t>23/08/2020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3F7E-8815-4BB8-909E-65DC7DF87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F3C9E6-EEAA-43CE-B0C2-0D094FDCA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DE7CA-A078-4E8F-AD26-A7C19E9F3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23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50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slide" Target="slide2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-fondo-home">
            <a:hlinkClick r:id="" action="ppaction://media"/>
            <a:extLst>
              <a:ext uri="{FF2B5EF4-FFF2-40B4-BE49-F238E27FC236}">
                <a16:creationId xmlns:a16="http://schemas.microsoft.com/office/drawing/2014/main" id="{C2F33774-8298-424A-970B-A9637AC39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162BAB6-862D-464F-9015-EE41B9383565}"/>
              </a:ext>
            </a:extLst>
          </p:cNvPr>
          <p:cNvSpPr txBox="1"/>
          <p:nvPr/>
        </p:nvSpPr>
        <p:spPr>
          <a:xfrm>
            <a:off x="2906191" y="1144403"/>
            <a:ext cx="61606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¿Te imaginas si pudieses</a:t>
            </a: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conectar millones de datos</a:t>
            </a: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en segundos?</a:t>
            </a:r>
          </a:p>
        </p:txBody>
      </p:sp>
      <p:pic>
        <p:nvPicPr>
          <p:cNvPr id="20" name="Imagen 19" descr="Imagen que contiene objeto, reloj, oscuro&#10;&#10;Descripción generada automáticamente">
            <a:extLst>
              <a:ext uri="{FF2B5EF4-FFF2-40B4-BE49-F238E27FC236}">
                <a16:creationId xmlns:a16="http://schemas.microsoft.com/office/drawing/2014/main" id="{DE8983C4-2EBA-460C-85E2-01376B42A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90" y="5585514"/>
            <a:ext cx="4560056" cy="97409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B7B12B0-F7DE-49C5-B4F5-DB6AB930E90B}"/>
              </a:ext>
            </a:extLst>
          </p:cNvPr>
          <p:cNvSpPr txBox="1"/>
          <p:nvPr/>
        </p:nvSpPr>
        <p:spPr>
          <a:xfrm>
            <a:off x="2806922" y="4824802"/>
            <a:ext cx="6160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Te invitamos a ver una pequeña parte de lo que se podría hacer</a:t>
            </a:r>
          </a:p>
        </p:txBody>
      </p:sp>
    </p:spTree>
    <p:extLst>
      <p:ext uri="{BB962C8B-B14F-4D97-AF65-F5344CB8AC3E}">
        <p14:creationId xmlns:p14="http://schemas.microsoft.com/office/powerpoint/2010/main" val="260385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rgbClr val="EE0011"/>
                </a:solidFill>
                <a:latin typeface="Chevin Pro DemiBold" pitchFamily="34" charset="0"/>
                <a:cs typeface="Calibri"/>
              </a:rPr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716EE1-B574-4614-8A06-0947D50A1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939" y="895623"/>
            <a:ext cx="7964412" cy="4037749"/>
          </a:xfrm>
          <a:prstGeom prst="rect">
            <a:avLst/>
          </a:prstGeom>
        </p:spPr>
      </p:pic>
      <p:pic>
        <p:nvPicPr>
          <p:cNvPr id="2" name="Imagen 1" descr="Imagen que contiene reloj&#10;&#10;Descripción generada automáticamente">
            <a:extLst>
              <a:ext uri="{FF2B5EF4-FFF2-40B4-BE49-F238E27FC236}">
                <a16:creationId xmlns:a16="http://schemas.microsoft.com/office/drawing/2014/main" id="{33E26951-D8ED-4D17-9F9E-7FD38F1B4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02" y="5973991"/>
            <a:ext cx="610448" cy="6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B50B350A-F661-476C-A9BE-42A790615312}"/>
              </a:ext>
            </a:extLst>
          </p:cNvPr>
          <p:cNvSpPr/>
          <p:nvPr/>
        </p:nvSpPr>
        <p:spPr>
          <a:xfrm>
            <a:off x="2414405" y="809436"/>
            <a:ext cx="7850147" cy="4870086"/>
          </a:xfrm>
          <a:prstGeom prst="rect">
            <a:avLst/>
          </a:prstGeom>
          <a:solidFill>
            <a:srgbClr val="E9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rgbClr val="EE0011"/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OPORTUNIDADES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60FD49C-FE44-431A-9E74-D32111F67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809437"/>
            <a:ext cx="6615296" cy="135541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F20BAF5-A460-49A1-A3F2-5B154C7535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146"/>
          <a:stretch/>
        </p:blipFill>
        <p:spPr>
          <a:xfrm>
            <a:off x="3162300" y="2521265"/>
            <a:ext cx="6463979" cy="132440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06F99E9-E435-4F69-8C1D-D0596BB04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7585" y="4128441"/>
            <a:ext cx="5833407" cy="1215293"/>
          </a:xfrm>
          <a:prstGeom prst="rect">
            <a:avLst/>
          </a:prstGeom>
        </p:spPr>
      </p:pic>
      <p:pic>
        <p:nvPicPr>
          <p:cNvPr id="22" name="Imagen 21" descr="Imagen que contiene reloj&#10;&#10;Descripción generada automáticamente">
            <a:extLst>
              <a:ext uri="{FF2B5EF4-FFF2-40B4-BE49-F238E27FC236}">
                <a16:creationId xmlns:a16="http://schemas.microsoft.com/office/drawing/2014/main" id="{5BBC5207-C712-40DD-813A-E9EEE75BB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724" y="5886449"/>
            <a:ext cx="629147" cy="6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0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rgbClr val="EE0011"/>
                </a:solidFill>
                <a:latin typeface="Chevin Pro DemiBold" pitchFamily="34" charset="0"/>
                <a:cs typeface="Calibri"/>
              </a:rPr>
              <a:t>OPORTUNIDADES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1BACD6-758E-434B-ACEB-1F3A34ECB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039" y="905196"/>
            <a:ext cx="4995319" cy="4678567"/>
          </a:xfrm>
          <a:prstGeom prst="rect">
            <a:avLst/>
          </a:prstGeom>
        </p:spPr>
      </p:pic>
      <p:pic>
        <p:nvPicPr>
          <p:cNvPr id="3" name="Imagen 2" descr="Imagen que contiene reloj&#10;&#10;Descripción generada automáticamente">
            <a:extLst>
              <a:ext uri="{FF2B5EF4-FFF2-40B4-BE49-F238E27FC236}">
                <a16:creationId xmlns:a16="http://schemas.microsoft.com/office/drawing/2014/main" id="{D2CAF38A-523A-4EDC-BBFB-E087693AC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724" y="5886449"/>
            <a:ext cx="629147" cy="6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6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07DFE4-D2CE-45B7-B93F-949E92FE5386}"/>
              </a:ext>
            </a:extLst>
          </p:cNvPr>
          <p:cNvSpPr txBox="1"/>
          <p:nvPr/>
        </p:nvSpPr>
        <p:spPr>
          <a:xfrm>
            <a:off x="1814339" y="722171"/>
            <a:ext cx="3381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ROLES Y USUARIOS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B221F7-DB10-454F-9952-D895ED8672B8}"/>
              </a:ext>
            </a:extLst>
          </p:cNvPr>
          <p:cNvSpPr txBox="1"/>
          <p:nvPr/>
        </p:nvSpPr>
        <p:spPr>
          <a:xfrm>
            <a:off x="2021136" y="1269705"/>
            <a:ext cx="240825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SUPERADMINISTRADOR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ADMINISTRADOR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PUBLICACIÓN BLOG-NOTICIAS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VENTAS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MARKETING (RRSS)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CMR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INFORMÁTICOS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PUBLICACIÓN PRODUCTOS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14E01C-746A-4E5E-92F1-68FD905D48B8}"/>
              </a:ext>
            </a:extLst>
          </p:cNvPr>
          <p:cNvSpPr txBox="1"/>
          <p:nvPr/>
        </p:nvSpPr>
        <p:spPr>
          <a:xfrm>
            <a:off x="5108287" y="1269704"/>
            <a:ext cx="24082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VISITANTE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REGISTRADO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CLIENTE DE PRODUCTO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CLIENTE PLATAFORMA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CLIENTE SERVICIO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ADE757-1C63-4A24-894D-BFBF02F51CE6}"/>
              </a:ext>
            </a:extLst>
          </p:cNvPr>
          <p:cNvSpPr txBox="1"/>
          <p:nvPr/>
        </p:nvSpPr>
        <p:spPr>
          <a:xfrm>
            <a:off x="2000252" y="1008095"/>
            <a:ext cx="200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/>
              <a:t>INTERNOS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5F827-AEFE-42A1-8640-22AA1AC4D144}"/>
              </a:ext>
            </a:extLst>
          </p:cNvPr>
          <p:cNvSpPr txBox="1"/>
          <p:nvPr/>
        </p:nvSpPr>
        <p:spPr>
          <a:xfrm>
            <a:off x="5195713" y="959465"/>
            <a:ext cx="200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/>
              <a:t>EXTERNOS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DFA1CF-BA50-40E7-9C6B-8E9BDEFCDBF9}"/>
              </a:ext>
            </a:extLst>
          </p:cNvPr>
          <p:cNvSpPr txBox="1"/>
          <p:nvPr/>
        </p:nvSpPr>
        <p:spPr>
          <a:xfrm>
            <a:off x="7861274" y="1269704"/>
            <a:ext cx="240825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PROVEEDORES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PARTNER-VENDEDOR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5825981-D8DD-48F4-9801-7C22170DA436}"/>
              </a:ext>
            </a:extLst>
          </p:cNvPr>
          <p:cNvSpPr txBox="1"/>
          <p:nvPr/>
        </p:nvSpPr>
        <p:spPr>
          <a:xfrm>
            <a:off x="7948700" y="959465"/>
            <a:ext cx="200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/>
              <a:t>OTROS CONTACTOS</a:t>
            </a:r>
          </a:p>
        </p:txBody>
      </p:sp>
    </p:spTree>
    <p:extLst>
      <p:ext uri="{BB962C8B-B14F-4D97-AF65-F5344CB8AC3E}">
        <p14:creationId xmlns:p14="http://schemas.microsoft.com/office/powerpoint/2010/main" val="42993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5EF2CFE7-1843-44D5-A34C-CBA45547A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869" y="6046633"/>
            <a:ext cx="679749" cy="679749"/>
          </a:xfrm>
          <a:prstGeom prst="rect">
            <a:avLst/>
          </a:prstGeom>
        </p:spPr>
      </p:pic>
      <p:pic>
        <p:nvPicPr>
          <p:cNvPr id="5" name="Imagen 4" descr="Imagen que contiene reloj&#10;&#10;Descripción generada automáticamente">
            <a:extLst>
              <a:ext uri="{FF2B5EF4-FFF2-40B4-BE49-F238E27FC236}">
                <a16:creationId xmlns:a16="http://schemas.microsoft.com/office/drawing/2014/main" id="{8309DC17-EB4D-4766-ABD6-3C717F7DE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78" y="1356778"/>
            <a:ext cx="4444444" cy="4444444"/>
          </a:xfrm>
          <a:prstGeom prst="rect">
            <a:avLst/>
          </a:prstGeom>
        </p:spPr>
      </p:pic>
      <p:pic>
        <p:nvPicPr>
          <p:cNvPr id="7" name="Imagen 6" descr="Imagen que contiene reloj&#10;&#10;Descripción generada automáticamente">
            <a:extLst>
              <a:ext uri="{FF2B5EF4-FFF2-40B4-BE49-F238E27FC236}">
                <a16:creationId xmlns:a16="http://schemas.microsoft.com/office/drawing/2014/main" id="{520B38EB-631C-463A-A98C-BCD005D2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14" y="-510841"/>
            <a:ext cx="4444444" cy="4444444"/>
          </a:xfrm>
          <a:prstGeom prst="rect">
            <a:avLst/>
          </a:prstGeom>
        </p:spPr>
      </p:pic>
      <p:pic>
        <p:nvPicPr>
          <p:cNvPr id="9" name="Imagen 8" descr="Imagen que contiene reloj&#10;&#10;Descripción generada automáticamente">
            <a:extLst>
              <a:ext uri="{FF2B5EF4-FFF2-40B4-BE49-F238E27FC236}">
                <a16:creationId xmlns:a16="http://schemas.microsoft.com/office/drawing/2014/main" id="{46543D36-F14F-4B3F-8BF1-4934E4D3B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223" y="-191685"/>
            <a:ext cx="4444444" cy="4444444"/>
          </a:xfrm>
          <a:prstGeom prst="rect">
            <a:avLst/>
          </a:prstGeom>
        </p:spPr>
      </p:pic>
      <p:pic>
        <p:nvPicPr>
          <p:cNvPr id="11" name="Imagen 10" descr="Un ave en el agua&#10;&#10;Descripción generada automáticamente">
            <a:extLst>
              <a:ext uri="{FF2B5EF4-FFF2-40B4-BE49-F238E27FC236}">
                <a16:creationId xmlns:a16="http://schemas.microsoft.com/office/drawing/2014/main" id="{2E372E75-2E1C-4C27-A6B2-F1051FA75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7" y="4648651"/>
            <a:ext cx="12192000" cy="1935238"/>
          </a:xfrm>
          <a:prstGeom prst="rect">
            <a:avLst/>
          </a:prstGeom>
        </p:spPr>
      </p:pic>
      <p:pic>
        <p:nvPicPr>
          <p:cNvPr id="13" name="Imagen 12" descr="Imagen que contiene exterior, pasto, sostener, parado&#10;&#10;Descripción generada automáticamente">
            <a:extLst>
              <a:ext uri="{FF2B5EF4-FFF2-40B4-BE49-F238E27FC236}">
                <a16:creationId xmlns:a16="http://schemas.microsoft.com/office/drawing/2014/main" id="{47B56C3E-4494-4D75-8077-C438D3B59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22" y="3178177"/>
            <a:ext cx="12192000" cy="1935238"/>
          </a:xfrm>
          <a:prstGeom prst="rect">
            <a:avLst/>
          </a:prstGeom>
        </p:spPr>
      </p:pic>
      <p:pic>
        <p:nvPicPr>
          <p:cNvPr id="15" name="Imagen 14" descr="Imagen que contiene computadora, computer, oscuro, grande&#10;&#10;Descripción generada automáticamente">
            <a:extLst>
              <a:ext uri="{FF2B5EF4-FFF2-40B4-BE49-F238E27FC236}">
                <a16:creationId xmlns:a16="http://schemas.microsoft.com/office/drawing/2014/main" id="{996A3FCB-EFED-4059-B1B0-233066B2EB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22" y="4363966"/>
            <a:ext cx="12192000" cy="1935238"/>
          </a:xfrm>
          <a:prstGeom prst="rect">
            <a:avLst/>
          </a:prstGeom>
        </p:spPr>
      </p:pic>
      <p:pic>
        <p:nvPicPr>
          <p:cNvPr id="17" name="Imagen 16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EB63F969-FC44-4BFD-9EC5-584F93FFB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091" y="-173736"/>
            <a:ext cx="4444444" cy="44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4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n 82" descr="Imagen que contiene exterior, pasto, sostener, parado&#10;&#10;Descripción generada automáticamente">
            <a:extLst>
              <a:ext uri="{FF2B5EF4-FFF2-40B4-BE49-F238E27FC236}">
                <a16:creationId xmlns:a16="http://schemas.microsoft.com/office/drawing/2014/main" id="{6A70E922-17A0-41E9-AC04-2C47E8814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" y="969363"/>
            <a:ext cx="12192000" cy="1485583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solidFill>
                  <a:srgbClr val="EE0011"/>
                </a:solidFill>
                <a:latin typeface="Chevin Pro DemiBold" pitchFamily="34" charset="0"/>
                <a:cs typeface="Calibri"/>
              </a:rPr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95"/>
          <a:stretch/>
        </p:blipFill>
        <p:spPr>
          <a:xfrm>
            <a:off x="222082" y="259531"/>
            <a:ext cx="1565945" cy="540885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75000"/>
                  </a:schemeClr>
                </a:solidFill>
                <a:latin typeface="Chevin Pro DemiBold" pitchFamily="34" charset="0"/>
                <a:cs typeface="Calibri"/>
              </a:rPr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75000"/>
                  </a:schemeClr>
                </a:solidFill>
                <a:latin typeface="Chevin Pro DemiBold" pitchFamily="34" charset="0"/>
                <a:cs typeface="Calibri"/>
              </a:rPr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75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75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pic>
        <p:nvPicPr>
          <p:cNvPr id="67" name="Imagen 66" descr="Un ave en el agua&#10;&#10;Descripción generada automáticamente">
            <a:extLst>
              <a:ext uri="{FF2B5EF4-FFF2-40B4-BE49-F238E27FC236}">
                <a16:creationId xmlns:a16="http://schemas.microsoft.com/office/drawing/2014/main" id="{74966C8E-4632-4A82-9871-041405428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6847"/>
            <a:ext cx="12203724" cy="1013651"/>
          </a:xfrm>
          <a:prstGeom prst="rect">
            <a:avLst/>
          </a:prstGeom>
        </p:spPr>
      </p:pic>
      <p:pic>
        <p:nvPicPr>
          <p:cNvPr id="55" name="Imagen 54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9B3F5D57-4156-41A8-A7AC-0E3FB97531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4901720"/>
            <a:ext cx="482354" cy="482354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207B16CB-7D5F-4D0F-8A30-BA80ACB3634C}"/>
              </a:ext>
            </a:extLst>
          </p:cNvPr>
          <p:cNvSpPr txBox="1"/>
          <p:nvPr/>
        </p:nvSpPr>
        <p:spPr>
          <a:xfrm>
            <a:off x="4518075" y="5230859"/>
            <a:ext cx="37909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al enviar este formulario usted acepta </a:t>
            </a:r>
            <a:r>
              <a:rPr lang="es-ES" dirty="0">
                <a:solidFill>
                  <a:srgbClr val="0070C0"/>
                </a:solidFill>
              </a:rPr>
              <a:t>política de privacidad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CF1349C-FCA2-4956-8331-30635AB59CAB}"/>
              </a:ext>
            </a:extLst>
          </p:cNvPr>
          <p:cNvSpPr txBox="1"/>
          <p:nvPr/>
        </p:nvSpPr>
        <p:spPr>
          <a:xfrm>
            <a:off x="948342" y="4950686"/>
            <a:ext cx="31855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Regístrese para acceder a más contenidos y comunicarse con nuestros expertos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AB3867E1-13F9-42E8-A0E0-65BC8CDC1C52}"/>
              </a:ext>
            </a:extLst>
          </p:cNvPr>
          <p:cNvSpPr txBox="1"/>
          <p:nvPr/>
        </p:nvSpPr>
        <p:spPr>
          <a:xfrm>
            <a:off x="4518075" y="4940168"/>
            <a:ext cx="34682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 dirección de correo electrónico</a:t>
            </a:r>
          </a:p>
        </p:txBody>
      </p:sp>
      <p:pic>
        <p:nvPicPr>
          <p:cNvPr id="79" name="Imagen 78" descr="Imagen que contiene reloj&#10;&#10;Descripción generada automáticamente">
            <a:extLst>
              <a:ext uri="{FF2B5EF4-FFF2-40B4-BE49-F238E27FC236}">
                <a16:creationId xmlns:a16="http://schemas.microsoft.com/office/drawing/2014/main" id="{401A4D40-D9F2-4306-A7FD-D09D1E23F3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77" y="4835794"/>
            <a:ext cx="349997" cy="349997"/>
          </a:xfrm>
          <a:prstGeom prst="rect">
            <a:avLst/>
          </a:prstGeom>
        </p:spPr>
      </p:pic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53D2A769-7D0D-4CAA-88A6-1DEAC1E5610D}"/>
              </a:ext>
            </a:extLst>
          </p:cNvPr>
          <p:cNvCxnSpPr/>
          <p:nvPr/>
        </p:nvCxnSpPr>
        <p:spPr>
          <a:xfrm>
            <a:off x="6610520" y="5166129"/>
            <a:ext cx="157276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5" name="CuadroTexto 84">
            <a:extLst>
              <a:ext uri="{FF2B5EF4-FFF2-40B4-BE49-F238E27FC236}">
                <a16:creationId xmlns:a16="http://schemas.microsoft.com/office/drawing/2014/main" id="{13299F5D-56B7-4D3A-8EF8-CBC36B9908F5}"/>
              </a:ext>
            </a:extLst>
          </p:cNvPr>
          <p:cNvSpPr txBox="1"/>
          <p:nvPr/>
        </p:nvSpPr>
        <p:spPr>
          <a:xfrm>
            <a:off x="2869406" y="1286066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Contar con información actualizada y completa, nos permite tomar decisiones mucho más certeras y efectivas. 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216580E2-5311-4E89-8246-BEAA1C9A3525}"/>
              </a:ext>
            </a:extLst>
          </p:cNvPr>
          <p:cNvSpPr txBox="1"/>
          <p:nvPr/>
        </p:nvSpPr>
        <p:spPr>
          <a:xfrm>
            <a:off x="3030743" y="1946851"/>
            <a:ext cx="60090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050" i="1" dirty="0">
                <a:solidFill>
                  <a:schemeClr val="bg1"/>
                </a:solidFill>
              </a:rPr>
              <a:t>Transformamos datos en información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2784DA51-B2FC-41B3-81A9-09C755CDCDBD}"/>
              </a:ext>
            </a:extLst>
          </p:cNvPr>
          <p:cNvSpPr txBox="1"/>
          <p:nvPr/>
        </p:nvSpPr>
        <p:spPr>
          <a:xfrm>
            <a:off x="1509701" y="2680404"/>
            <a:ext cx="3153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i="1" dirty="0"/>
              <a:t>“Información para el Desarrollo”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CD94376F-2770-4CCE-BB8C-D4111ED49200}"/>
              </a:ext>
            </a:extLst>
          </p:cNvPr>
          <p:cNvSpPr txBox="1"/>
          <p:nvPr/>
        </p:nvSpPr>
        <p:spPr>
          <a:xfrm>
            <a:off x="1509701" y="3158150"/>
            <a:ext cx="3153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i="1" dirty="0"/>
              <a:t>“Información para el Desarrollo”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57D5D091-6C04-4AE6-8FC6-E639ACE53E0D}"/>
              </a:ext>
            </a:extLst>
          </p:cNvPr>
          <p:cNvSpPr txBox="1"/>
          <p:nvPr/>
        </p:nvSpPr>
        <p:spPr>
          <a:xfrm>
            <a:off x="1530544" y="3709542"/>
            <a:ext cx="3153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i="1" dirty="0"/>
              <a:t>“Información para el Desarrollo”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856281EF-4ED5-473C-983E-BCCE009AC599}"/>
              </a:ext>
            </a:extLst>
          </p:cNvPr>
          <p:cNvSpPr txBox="1"/>
          <p:nvPr/>
        </p:nvSpPr>
        <p:spPr>
          <a:xfrm>
            <a:off x="1530544" y="4163114"/>
            <a:ext cx="3153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i="1" dirty="0"/>
              <a:t>“Información para el Desarrollo”</a:t>
            </a:r>
          </a:p>
        </p:txBody>
      </p:sp>
    </p:spTree>
    <p:extLst>
      <p:ext uri="{BB962C8B-B14F-4D97-AF65-F5344CB8AC3E}">
        <p14:creationId xmlns:p14="http://schemas.microsoft.com/office/powerpoint/2010/main" val="315894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n 55">
            <a:extLst>
              <a:ext uri="{FF2B5EF4-FFF2-40B4-BE49-F238E27FC236}">
                <a16:creationId xmlns:a16="http://schemas.microsoft.com/office/drawing/2014/main" id="{F9BF394A-B79F-4628-AF02-2321346C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399082"/>
            <a:ext cx="8058150" cy="3324225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solidFill>
                  <a:srgbClr val="EE0011"/>
                </a:solidFill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magen que contiene reloj&#10;&#10;Descripción generada automáticamente">
            <a:hlinkClick r:id="rId7" action="ppaction://hlinksldjump"/>
            <a:extLst>
              <a:ext uri="{FF2B5EF4-FFF2-40B4-BE49-F238E27FC236}">
                <a16:creationId xmlns:a16="http://schemas.microsoft.com/office/drawing/2014/main" id="{CDB88CDC-2E0B-411C-B025-DE8FE2BA5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02" y="5973991"/>
            <a:ext cx="610448" cy="6104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78253E8-BEBB-4A18-AA9D-C5147AE38903}"/>
              </a:ext>
            </a:extLst>
          </p:cNvPr>
          <p:cNvSpPr txBox="1"/>
          <p:nvPr/>
        </p:nvSpPr>
        <p:spPr>
          <a:xfrm>
            <a:off x="3232207" y="2291536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100" b="1" dirty="0"/>
              <a:t>DEMOGRAFÍA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AB442F-9323-42B4-B262-52A2FBFD013C}"/>
              </a:ext>
            </a:extLst>
          </p:cNvPr>
          <p:cNvSpPr txBox="1"/>
          <p:nvPr/>
        </p:nvSpPr>
        <p:spPr>
          <a:xfrm>
            <a:off x="7378228" y="2212682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CAMBIO CLIMÁTICO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6B42BA-2922-4F02-B471-C06C5117DF45}"/>
              </a:ext>
            </a:extLst>
          </p:cNvPr>
          <p:cNvSpPr txBox="1"/>
          <p:nvPr/>
        </p:nvSpPr>
        <p:spPr>
          <a:xfrm>
            <a:off x="3222742" y="3075732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TERRITORIO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CBD229-EC50-43B7-91EF-8E3024D1B97E}"/>
              </a:ext>
            </a:extLst>
          </p:cNvPr>
          <p:cNvSpPr txBox="1"/>
          <p:nvPr/>
        </p:nvSpPr>
        <p:spPr>
          <a:xfrm>
            <a:off x="3232207" y="3910329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POLÍTICA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DA968D-3364-4619-977F-3764C450DD6D}"/>
              </a:ext>
            </a:extLst>
          </p:cNvPr>
          <p:cNvSpPr txBox="1"/>
          <p:nvPr/>
        </p:nvSpPr>
        <p:spPr>
          <a:xfrm>
            <a:off x="7378227" y="3075732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GESTIÓN MUNICIPAL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B0A6DF1-C94D-4DCE-BE7D-24A6FAB00BC9}"/>
              </a:ext>
            </a:extLst>
          </p:cNvPr>
          <p:cNvSpPr txBox="1"/>
          <p:nvPr/>
        </p:nvSpPr>
        <p:spPr>
          <a:xfrm>
            <a:off x="753845" y="3548067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SALUD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3C3CFC5-639E-4877-A97A-B9D52E6A6EB2}"/>
              </a:ext>
            </a:extLst>
          </p:cNvPr>
          <p:cNvSpPr txBox="1"/>
          <p:nvPr/>
        </p:nvSpPr>
        <p:spPr>
          <a:xfrm>
            <a:off x="753845" y="2829865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EDUCACIÓN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DF84E02-2B27-4020-A662-C201158ACD77}"/>
              </a:ext>
            </a:extLst>
          </p:cNvPr>
          <p:cNvSpPr txBox="1"/>
          <p:nvPr/>
        </p:nvSpPr>
        <p:spPr>
          <a:xfrm>
            <a:off x="753845" y="3154107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GÉNERO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74251F4-F51C-4D90-81F8-4A068224BD5F}"/>
              </a:ext>
            </a:extLst>
          </p:cNvPr>
          <p:cNvSpPr txBox="1"/>
          <p:nvPr/>
        </p:nvSpPr>
        <p:spPr>
          <a:xfrm>
            <a:off x="753845" y="3893112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MEDIO AMBIENTE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DA0D893-35FD-4D53-B84D-600B178F3131}"/>
              </a:ext>
            </a:extLst>
          </p:cNvPr>
          <p:cNvSpPr txBox="1"/>
          <p:nvPr/>
        </p:nvSpPr>
        <p:spPr>
          <a:xfrm>
            <a:off x="753845" y="4178605"/>
            <a:ext cx="111949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ECONOMÍA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FA0B290-34FA-47E7-BAAD-D836B78C12D6}"/>
              </a:ext>
            </a:extLst>
          </p:cNvPr>
          <p:cNvSpPr txBox="1"/>
          <p:nvPr/>
        </p:nvSpPr>
        <p:spPr>
          <a:xfrm>
            <a:off x="7362184" y="3849882"/>
            <a:ext cx="15335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100"/>
            </a:lvl1pPr>
          </a:lstStyle>
          <a:p>
            <a:r>
              <a:rPr lang="es-ES" b="1" dirty="0"/>
              <a:t>SEGURIDAD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60FF99FE-D1DF-41F0-B0FC-3494F3B18A1A}"/>
              </a:ext>
            </a:extLst>
          </p:cNvPr>
          <p:cNvSpPr txBox="1"/>
          <p:nvPr/>
        </p:nvSpPr>
        <p:spPr>
          <a:xfrm>
            <a:off x="2465443" y="1511071"/>
            <a:ext cx="75453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b="1" i="1" dirty="0"/>
              <a:t>Estamos en la mayor parte de los sectores donde existan datos y la necesidad de información</a:t>
            </a:r>
          </a:p>
        </p:txBody>
      </p:sp>
      <p:pic>
        <p:nvPicPr>
          <p:cNvPr id="68" name="Imagen 67" descr="Imagen que contiene transporte, globo, aeronave, bola&#10;&#10;Descripción generada automáticamente">
            <a:extLst>
              <a:ext uri="{FF2B5EF4-FFF2-40B4-BE49-F238E27FC236}">
                <a16:creationId xmlns:a16="http://schemas.microsoft.com/office/drawing/2014/main" id="{C0D851A3-E406-4FC9-B82C-94CFC54DD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77" y="5001847"/>
            <a:ext cx="540000" cy="540000"/>
          </a:xfrm>
          <a:prstGeom prst="rect">
            <a:avLst/>
          </a:prstGeom>
        </p:spPr>
      </p:pic>
      <p:pic>
        <p:nvPicPr>
          <p:cNvPr id="72" name="Imagen 71" descr="Imagen que contiene transporte, globo, aeronave, bola&#10;&#10;Descripción generada automáticamente">
            <a:extLst>
              <a:ext uri="{FF2B5EF4-FFF2-40B4-BE49-F238E27FC236}">
                <a16:creationId xmlns:a16="http://schemas.microsoft.com/office/drawing/2014/main" id="{62FF3017-DAA9-44FA-9933-A5D6611A0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68" y="5001847"/>
            <a:ext cx="540000" cy="540000"/>
          </a:xfrm>
          <a:prstGeom prst="rect">
            <a:avLst/>
          </a:prstGeom>
        </p:spPr>
      </p:pic>
      <p:pic>
        <p:nvPicPr>
          <p:cNvPr id="74" name="Imagen 73" descr="Imagen que contiene alimentos, vidrio&#10;&#10;Descripción generada automáticamente">
            <a:extLst>
              <a:ext uri="{FF2B5EF4-FFF2-40B4-BE49-F238E27FC236}">
                <a16:creationId xmlns:a16="http://schemas.microsoft.com/office/drawing/2014/main" id="{DC406D34-BB9C-46CE-8653-09093392D3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74" y="5001847"/>
            <a:ext cx="540000" cy="540000"/>
          </a:xfrm>
          <a:prstGeom prst="rect">
            <a:avLst/>
          </a:prstGeom>
        </p:spPr>
      </p:pic>
      <p:pic>
        <p:nvPicPr>
          <p:cNvPr id="76" name="Imagen 75" descr="Imagen que contiene tabla, sostener, computadora, plato&#10;&#10;Descripción generada automáticamente">
            <a:extLst>
              <a:ext uri="{FF2B5EF4-FFF2-40B4-BE49-F238E27FC236}">
                <a16:creationId xmlns:a16="http://schemas.microsoft.com/office/drawing/2014/main" id="{4E2F4A27-E457-4C77-8432-CC2BDD5DC5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73" y="5001847"/>
            <a:ext cx="540000" cy="540000"/>
          </a:xfrm>
          <a:prstGeom prst="rect">
            <a:avLst/>
          </a:prstGeom>
        </p:spPr>
      </p:pic>
      <p:pic>
        <p:nvPicPr>
          <p:cNvPr id="78" name="Imagen 77" descr="Imagen que contiene sostener, grande, azul, hombre&#10;&#10;Descripción generada automáticamente">
            <a:extLst>
              <a:ext uri="{FF2B5EF4-FFF2-40B4-BE49-F238E27FC236}">
                <a16:creationId xmlns:a16="http://schemas.microsoft.com/office/drawing/2014/main" id="{C5601A8D-0765-4C63-8262-D290293CBE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72" y="5001847"/>
            <a:ext cx="540000" cy="540000"/>
          </a:xfrm>
          <a:prstGeom prst="rect">
            <a:avLst/>
          </a:prstGeom>
        </p:spPr>
      </p:pic>
      <p:pic>
        <p:nvPicPr>
          <p:cNvPr id="80" name="Imagen 79" descr="Imagen que contiene azul, pelota&#10;&#10;Descripción generada automáticamente">
            <a:extLst>
              <a:ext uri="{FF2B5EF4-FFF2-40B4-BE49-F238E27FC236}">
                <a16:creationId xmlns:a16="http://schemas.microsoft.com/office/drawing/2014/main" id="{1724456C-8285-4479-8533-DACA58DA90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71" y="5001847"/>
            <a:ext cx="540000" cy="540000"/>
          </a:xfrm>
          <a:prstGeom prst="rect">
            <a:avLst/>
          </a:prstGeom>
        </p:spPr>
      </p:pic>
      <p:pic>
        <p:nvPicPr>
          <p:cNvPr id="82" name="Imagen 81" descr="Imagen que contiene bola&#10;&#10;Descripción generada automáticamente">
            <a:extLst>
              <a:ext uri="{FF2B5EF4-FFF2-40B4-BE49-F238E27FC236}">
                <a16:creationId xmlns:a16="http://schemas.microsoft.com/office/drawing/2014/main" id="{9AD8D16A-FBDA-4D55-8A66-A8CF6CFE8C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70" y="5001847"/>
            <a:ext cx="540000" cy="540000"/>
          </a:xfrm>
          <a:prstGeom prst="rect">
            <a:avLst/>
          </a:prstGeom>
        </p:spPr>
      </p:pic>
      <p:pic>
        <p:nvPicPr>
          <p:cNvPr id="84" name="Imagen 83" descr="Imagen que contiene bola&#10;&#10;Descripción generada automáticamente">
            <a:extLst>
              <a:ext uri="{FF2B5EF4-FFF2-40B4-BE49-F238E27FC236}">
                <a16:creationId xmlns:a16="http://schemas.microsoft.com/office/drawing/2014/main" id="{8D8541D6-261C-4267-8B85-15C4261E6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878" y="5001847"/>
            <a:ext cx="540000" cy="540000"/>
          </a:xfrm>
          <a:prstGeom prst="rect">
            <a:avLst/>
          </a:prstGeom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C1291669-AC40-4A12-B8C3-096622EDE5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75" y="5001847"/>
            <a:ext cx="540000" cy="540000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E4047740-FDE6-4F14-B6DD-078B721812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076" y="5001847"/>
            <a:ext cx="540000" cy="540000"/>
          </a:xfrm>
          <a:prstGeom prst="rect">
            <a:avLst/>
          </a:prstGeom>
        </p:spPr>
      </p:pic>
      <p:pic>
        <p:nvPicPr>
          <p:cNvPr id="90" name="Imagen 89" descr="Imagen que contiene bola&#10;&#10;Descripción generada automáticamente">
            <a:extLst>
              <a:ext uri="{FF2B5EF4-FFF2-40B4-BE49-F238E27FC236}">
                <a16:creationId xmlns:a16="http://schemas.microsoft.com/office/drawing/2014/main" id="{D1A035B0-7C11-4673-9114-7AC7B36FEF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269" y="5001847"/>
            <a:ext cx="540000" cy="540000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2B2C687B-5FC2-4374-A415-E545940353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470" y="5001847"/>
            <a:ext cx="540000" cy="540000"/>
          </a:xfrm>
          <a:prstGeom prst="rect">
            <a:avLst/>
          </a:prstGeom>
        </p:spPr>
      </p:pic>
      <p:sp>
        <p:nvSpPr>
          <p:cNvPr id="94" name="CuadroTexto 93">
            <a:extLst>
              <a:ext uri="{FF2B5EF4-FFF2-40B4-BE49-F238E27FC236}">
                <a16:creationId xmlns:a16="http://schemas.microsoft.com/office/drawing/2014/main" id="{950D7EF9-E7E6-412F-B2F8-E7CA8599321C}"/>
              </a:ext>
            </a:extLst>
          </p:cNvPr>
          <p:cNvSpPr txBox="1"/>
          <p:nvPr/>
        </p:nvSpPr>
        <p:spPr>
          <a:xfrm>
            <a:off x="753845" y="5080594"/>
            <a:ext cx="17702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100" b="1" i="1" dirty="0"/>
              <a:t>Latinoamérica es nuestro foco. Trabajamos en:</a:t>
            </a:r>
          </a:p>
        </p:txBody>
      </p:sp>
      <p:pic>
        <p:nvPicPr>
          <p:cNvPr id="96" name="Imagen 95">
            <a:extLst>
              <a:ext uri="{FF2B5EF4-FFF2-40B4-BE49-F238E27FC236}">
                <a16:creationId xmlns:a16="http://schemas.microsoft.com/office/drawing/2014/main" id="{3E8F1176-0BF4-4394-85C5-8B54E13AE3E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34660" y="2775065"/>
            <a:ext cx="714375" cy="285750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CA2E6043-6BEA-42A8-AEA5-ECE7B59B75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34659" y="3587949"/>
            <a:ext cx="714375" cy="285750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9D725A27-DEE0-4469-B163-C2A4FCF078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75307" y="4314177"/>
            <a:ext cx="7143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2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rgbClr val="EE0011"/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  <a:endParaRPr lang="en-US" sz="700" b="1" kern="0" dirty="0">
              <a:solidFill>
                <a:schemeClr val="bg1">
                  <a:lumMod val="50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magen que contiene reloj&#10;&#10;Descripción generada automáticamente">
            <a:hlinkClick r:id="rId6" action="ppaction://hlinksldjump"/>
            <a:extLst>
              <a:ext uri="{FF2B5EF4-FFF2-40B4-BE49-F238E27FC236}">
                <a16:creationId xmlns:a16="http://schemas.microsoft.com/office/drawing/2014/main" id="{CDB88CDC-2E0B-411C-B025-DE8FE2BA5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02" y="5973991"/>
            <a:ext cx="610448" cy="61044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597F1FC-EB0F-4256-8DA1-37D2067CD525}"/>
              </a:ext>
            </a:extLst>
          </p:cNvPr>
          <p:cNvSpPr txBox="1"/>
          <p:nvPr/>
        </p:nvSpPr>
        <p:spPr>
          <a:xfrm>
            <a:off x="7185749" y="2412968"/>
            <a:ext cx="155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solidFill>
                  <a:srgbClr val="FF0000"/>
                </a:solidFill>
              </a:rPr>
              <a:t>Índice Socio Material Territorial (ISMT)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6464EF3-C617-44C3-A721-2333111D4100}"/>
              </a:ext>
            </a:extLst>
          </p:cNvPr>
          <p:cNvGrpSpPr/>
          <p:nvPr/>
        </p:nvGrpSpPr>
        <p:grpSpPr>
          <a:xfrm>
            <a:off x="2508304" y="1054840"/>
            <a:ext cx="8204432" cy="379008"/>
            <a:chOff x="2441305" y="1166786"/>
            <a:chExt cx="8204432" cy="37900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DBC4FC4-76D4-44E5-843D-078EAF8CE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34" t="8929" r="287"/>
            <a:stretch/>
          </p:blipFill>
          <p:spPr>
            <a:xfrm>
              <a:off x="2441305" y="1166786"/>
              <a:ext cx="8204432" cy="3790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BE42AEC8-98AB-4064-9E18-B6B8AB878D6B}"/>
                </a:ext>
              </a:extLst>
            </p:cNvPr>
            <p:cNvSpPr txBox="1"/>
            <p:nvPr/>
          </p:nvSpPr>
          <p:spPr>
            <a:xfrm>
              <a:off x="2697543" y="1230481"/>
              <a:ext cx="123249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>
                      <a:lumMod val="50000"/>
                    </a:schemeClr>
                  </a:solidFill>
                </a:rPr>
                <a:t>Todos los productos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2A52BCB-A8DC-441F-8405-E9246373E02C}"/>
                </a:ext>
              </a:extLst>
            </p:cNvPr>
            <p:cNvSpPr txBox="1"/>
            <p:nvPr/>
          </p:nvSpPr>
          <p:spPr>
            <a:xfrm>
              <a:off x="4173918" y="1265192"/>
              <a:ext cx="13372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>
                      <a:lumMod val="50000"/>
                    </a:schemeClr>
                  </a:solidFill>
                </a:rPr>
                <a:t>Productos públicos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529E1AE-8212-4525-92E3-89271648D8F8}"/>
                </a:ext>
              </a:extLst>
            </p:cNvPr>
            <p:cNvSpPr txBox="1"/>
            <p:nvPr/>
          </p:nvSpPr>
          <p:spPr>
            <a:xfrm>
              <a:off x="5709852" y="1265192"/>
              <a:ext cx="13372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>
                      <a:lumMod val="50000"/>
                    </a:schemeClr>
                  </a:solidFill>
                </a:rPr>
                <a:t>Productos de pago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437E2F31-8A0B-4F98-B2AF-1EEBE28CDD92}"/>
                </a:ext>
              </a:extLst>
            </p:cNvPr>
            <p:cNvSpPr txBox="1"/>
            <p:nvPr/>
          </p:nvSpPr>
          <p:spPr>
            <a:xfrm>
              <a:off x="8944600" y="1257498"/>
              <a:ext cx="13372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>
                      <a:lumMod val="50000"/>
                    </a:schemeClr>
                  </a:solidFill>
                </a:rPr>
                <a:t>Buscar Productos</a:t>
              </a:r>
            </a:p>
          </p:txBody>
        </p: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C624E80A-3B60-4AA5-A15D-74F08C0BFC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1305" y="1667044"/>
            <a:ext cx="4605013" cy="202254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F2FDF6F-57F5-4A6B-B56A-A0727A4B54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1305" y="3802991"/>
            <a:ext cx="4672012" cy="184436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79BD043-0D20-40F2-9DE8-75D14B0AD4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3776" y="1570109"/>
            <a:ext cx="1591416" cy="410941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E0DEFED9-3F0A-4BE1-B63B-8BB0AA6683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096" t="35912" r="25084" b="40278"/>
          <a:stretch/>
        </p:blipFill>
        <p:spPr>
          <a:xfrm>
            <a:off x="7229217" y="1613085"/>
            <a:ext cx="1514203" cy="817073"/>
          </a:xfrm>
          <a:prstGeom prst="rect">
            <a:avLst/>
          </a:prstGeom>
        </p:spPr>
      </p:pic>
      <p:sp>
        <p:nvSpPr>
          <p:cNvPr id="38" name="TextBox 24">
            <a:extLst>
              <a:ext uri="{FF2B5EF4-FFF2-40B4-BE49-F238E27FC236}">
                <a16:creationId xmlns:a16="http://schemas.microsoft.com/office/drawing/2014/main" id="{A889E8CC-62CF-40C0-99DA-EFC7C6447732}"/>
              </a:ext>
            </a:extLst>
          </p:cNvPr>
          <p:cNvSpPr txBox="1"/>
          <p:nvPr/>
        </p:nvSpPr>
        <p:spPr>
          <a:xfrm>
            <a:off x="7185749" y="2779996"/>
            <a:ext cx="1557671" cy="1981504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800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Durante mucho tiempo la base de segmentación especialmente en la Región Metropolitana de Chile ha sido el ISMT. Considerando el mismo índice, hemos desarrollado un producto que entrega la información a una escala mucho más detallada e incorpora nuevas variables que permitirán focalizar de mejor manera las acciones de venta, marketing y promoción.</a:t>
            </a:r>
          </a:p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sz="800" kern="0" dirty="0">
              <a:solidFill>
                <a:schemeClr val="bg1">
                  <a:lumMod val="50000"/>
                </a:schemeClr>
              </a:solidFill>
              <a:latin typeface="Chevin Pro DemiBold" pitchFamily="34" charset="0"/>
              <a:cs typeface="Calibri"/>
            </a:endParaRPr>
          </a:p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800" b="1" kern="0" dirty="0">
                <a:latin typeface="Chevin Pro DemiBold" pitchFamily="34" charset="0"/>
                <a:cs typeface="Calibri"/>
              </a:rPr>
              <a:t>Demografía-Economía 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632D55D8-A3B8-457D-8707-3EE175E6A9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5749" y="4826318"/>
            <a:ext cx="1701076" cy="229385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B556193-7C2C-41FB-82E5-D6969BEF1794}"/>
              </a:ext>
            </a:extLst>
          </p:cNvPr>
          <p:cNvSpPr txBox="1"/>
          <p:nvPr/>
        </p:nvSpPr>
        <p:spPr>
          <a:xfrm>
            <a:off x="7453886" y="4833288"/>
            <a:ext cx="1337272" cy="215444"/>
          </a:xfrm>
          <a:prstGeom prst="rect">
            <a:avLst/>
          </a:prstGeom>
          <a:solidFill>
            <a:srgbClr val="DEE7EC"/>
          </a:solidFill>
        </p:spPr>
        <p:txBody>
          <a:bodyPr wrap="square" rtlCol="0">
            <a:spAutoFit/>
          </a:bodyPr>
          <a:lstStyle/>
          <a:p>
            <a:r>
              <a:rPr lang="es-ES" sz="800" b="1" dirty="0">
                <a:solidFill>
                  <a:srgbClr val="EE0011"/>
                </a:solidFill>
              </a:rPr>
              <a:t>Producto destacado</a:t>
            </a:r>
          </a:p>
        </p:txBody>
      </p:sp>
    </p:spTree>
    <p:extLst>
      <p:ext uri="{BB962C8B-B14F-4D97-AF65-F5344CB8AC3E}">
        <p14:creationId xmlns:p14="http://schemas.microsoft.com/office/powerpoint/2010/main" val="79026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solidFill>
                  <a:srgbClr val="EE0011"/>
                </a:solidFill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079764" y="556101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  <a:endParaRPr lang="en-US" sz="700" b="1" kern="0" dirty="0">
              <a:solidFill>
                <a:schemeClr val="bg1">
                  <a:lumMod val="50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B88CDC-2E0B-411C-B025-DE8FE2BA5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02" y="5973991"/>
            <a:ext cx="610448" cy="61044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613A31-4347-4B2D-8463-2C0EDCA85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6799" y="2162949"/>
            <a:ext cx="1426603" cy="505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A0657C-950C-4027-9E3B-CB34FC71FF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80"/>
          <a:stretch/>
        </p:blipFill>
        <p:spPr>
          <a:xfrm>
            <a:off x="2528705" y="2162948"/>
            <a:ext cx="1512693" cy="492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9136AE-22F1-4DAF-95BB-706F07692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6246" y="2162949"/>
            <a:ext cx="1614147" cy="505388"/>
          </a:xfrm>
          <a:prstGeom prst="rect">
            <a:avLst/>
          </a:prstGeom>
        </p:spPr>
      </p:pic>
      <p:pic>
        <p:nvPicPr>
          <p:cNvPr id="4" name="Imagen 3" descr="Imagen que contiene botella&#10;&#10;Descripción generada automáticamente">
            <a:extLst>
              <a:ext uri="{FF2B5EF4-FFF2-40B4-BE49-F238E27FC236}">
                <a16:creationId xmlns:a16="http://schemas.microsoft.com/office/drawing/2014/main" id="{FF84018D-F3DA-454F-AAB8-128F096B90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05" y="2663102"/>
            <a:ext cx="360000" cy="360000"/>
          </a:xfrm>
          <a:prstGeom prst="rect">
            <a:avLst/>
          </a:prstGeom>
        </p:spPr>
      </p:pic>
      <p:pic>
        <p:nvPicPr>
          <p:cNvPr id="12" name="Imagen 11" descr="Imagen que contiene monitor, pantalla, computadora, tabla&#10;&#10;Descripción generada automáticamente">
            <a:extLst>
              <a:ext uri="{FF2B5EF4-FFF2-40B4-BE49-F238E27FC236}">
                <a16:creationId xmlns:a16="http://schemas.microsoft.com/office/drawing/2014/main" id="{F49E73E2-5729-40C5-8DE2-C5BD16E9D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36" y="2663102"/>
            <a:ext cx="360000" cy="360000"/>
          </a:xfrm>
          <a:prstGeom prst="rect">
            <a:avLst/>
          </a:prstGeom>
        </p:spPr>
      </p:pic>
      <p:pic>
        <p:nvPicPr>
          <p:cNvPr id="18" name="Imagen 17" descr="Imagen que contiene monitor, pantalla, tabla, teléfono&#10;&#10;Descripción generada automáticamente">
            <a:extLst>
              <a:ext uri="{FF2B5EF4-FFF2-40B4-BE49-F238E27FC236}">
                <a16:creationId xmlns:a16="http://schemas.microsoft.com/office/drawing/2014/main" id="{6CF4F6E8-E11D-48C1-83CA-FCFFAC4040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67" y="2663102"/>
            <a:ext cx="360000" cy="360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1F39927-0D78-479D-AB84-80357F3F2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98" y="2663102"/>
            <a:ext cx="360000" cy="36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3CCD8C6-4947-4C4D-862E-23E251F5871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34" t="8929" r="287"/>
          <a:stretch/>
        </p:blipFill>
        <p:spPr>
          <a:xfrm>
            <a:off x="2508304" y="1545067"/>
            <a:ext cx="8204432" cy="3790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37EAE8C-5367-4DF3-8E9B-ADD401E0D159}"/>
              </a:ext>
            </a:extLst>
          </p:cNvPr>
          <p:cNvSpPr txBox="1"/>
          <p:nvPr/>
        </p:nvSpPr>
        <p:spPr>
          <a:xfrm>
            <a:off x="2768003" y="1600910"/>
            <a:ext cx="12324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</a:rPr>
              <a:t>Todos las plataformas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8AA25D-8FD9-40F4-B038-B0087CA93203}"/>
              </a:ext>
            </a:extLst>
          </p:cNvPr>
          <p:cNvSpPr txBox="1"/>
          <p:nvPr/>
        </p:nvSpPr>
        <p:spPr>
          <a:xfrm>
            <a:off x="4244378" y="1635621"/>
            <a:ext cx="133727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</a:rPr>
              <a:t>Plataformas públicas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FB923BC-8AAF-48C2-84E9-FE4CC98A32FA}"/>
              </a:ext>
            </a:extLst>
          </p:cNvPr>
          <p:cNvSpPr txBox="1"/>
          <p:nvPr/>
        </p:nvSpPr>
        <p:spPr>
          <a:xfrm>
            <a:off x="5780312" y="1635621"/>
            <a:ext cx="133727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</a:rPr>
              <a:t>Plataformas  de pago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492D0D0-2093-4B4D-A472-B78618D80111}"/>
              </a:ext>
            </a:extLst>
          </p:cNvPr>
          <p:cNvSpPr txBox="1"/>
          <p:nvPr/>
        </p:nvSpPr>
        <p:spPr>
          <a:xfrm>
            <a:off x="9015060" y="1627927"/>
            <a:ext cx="133727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</a:rPr>
              <a:t>Buscar Plataformas</a:t>
            </a:r>
          </a:p>
        </p:txBody>
      </p:sp>
    </p:spTree>
    <p:extLst>
      <p:ext uri="{BB962C8B-B14F-4D97-AF65-F5344CB8AC3E}">
        <p14:creationId xmlns:p14="http://schemas.microsoft.com/office/powerpoint/2010/main" val="1102866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solidFill>
                  <a:srgbClr val="EE0011"/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  <a:endParaRPr lang="en-US" sz="700" b="1" kern="0" dirty="0">
              <a:solidFill>
                <a:schemeClr val="bg1">
                  <a:lumMod val="50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magen que contiene reloj&#10;&#10;Descripción generada automáticamente">
            <a:hlinkClick r:id="rId6" action="ppaction://hlinksldjump"/>
            <a:extLst>
              <a:ext uri="{FF2B5EF4-FFF2-40B4-BE49-F238E27FC236}">
                <a16:creationId xmlns:a16="http://schemas.microsoft.com/office/drawing/2014/main" id="{CDB88CDC-2E0B-411C-B025-DE8FE2BA5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02" y="5973991"/>
            <a:ext cx="610448" cy="61044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1764EE8-C807-4CE0-A9EE-3DA592DA13C2}"/>
              </a:ext>
            </a:extLst>
          </p:cNvPr>
          <p:cNvSpPr txBox="1"/>
          <p:nvPr/>
        </p:nvSpPr>
        <p:spPr>
          <a:xfrm>
            <a:off x="2410166" y="1059362"/>
            <a:ext cx="6138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Te ayudamos a diseñar, dimensionar, evaluar y desarrollar tu plataforma de información.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3D54EA7-D52F-4770-BF95-771D7496095F}"/>
              </a:ext>
            </a:extLst>
          </p:cNvPr>
          <p:cNvSpPr txBox="1"/>
          <p:nvPr/>
        </p:nvSpPr>
        <p:spPr>
          <a:xfrm>
            <a:off x="2410166" y="175340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6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personalizamos de acuerdo a tus necesidades y estándares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7260E1-08BA-4B85-941D-3583D758FD6D}"/>
              </a:ext>
            </a:extLst>
          </p:cNvPr>
          <p:cNvSpPr txBox="1"/>
          <p:nvPr/>
        </p:nvSpPr>
        <p:spPr>
          <a:xfrm>
            <a:off x="2410166" y="221262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6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instalamos en un lugar seguro y la administramos por ti.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4A36F5-9CB8-44A8-88B7-4F033C95E498}"/>
              </a:ext>
            </a:extLst>
          </p:cNvPr>
          <p:cNvSpPr txBox="1"/>
          <p:nvPr/>
        </p:nvSpPr>
        <p:spPr>
          <a:xfrm>
            <a:off x="2421624" y="2645084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6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Buscamos los datos que requieras y los transformamos en información útil para tu negocio, siempre bajo el concepto de que no eres especialista en informática, ni en análisis de datos, y no quieres serlo.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C0A783-153B-40F6-9BE0-17F43E69AEB3}"/>
              </a:ext>
            </a:extLst>
          </p:cNvPr>
          <p:cNvSpPr txBox="1"/>
          <p:nvPr/>
        </p:nvSpPr>
        <p:spPr>
          <a:xfrm>
            <a:off x="2410166" y="375679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6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 entregamos el acceso a un sitio web de escritorio o a una app para móvil y nos encargamos de la actualización periódica en función de tus requerimientos.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704297-E8FA-4762-922B-38E43F13583D}"/>
              </a:ext>
            </a:extLst>
          </p:cNvPr>
          <p:cNvSpPr txBox="1"/>
          <p:nvPr/>
        </p:nvSpPr>
        <p:spPr>
          <a:xfrm>
            <a:off x="2410166" y="470723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6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Todo esto en plazos muy breves que van dependiendo de las características de la solicitud entre 1 y 3 meses.</a:t>
            </a:r>
          </a:p>
        </p:txBody>
      </p:sp>
    </p:spTree>
    <p:extLst>
      <p:ext uri="{BB962C8B-B14F-4D97-AF65-F5344CB8AC3E}">
        <p14:creationId xmlns:p14="http://schemas.microsoft.com/office/powerpoint/2010/main" val="162861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solidFill>
                  <a:srgbClr val="EE0011"/>
                </a:solidFill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  <a:endParaRPr lang="en-US" sz="700" b="1" kern="0" dirty="0">
              <a:solidFill>
                <a:schemeClr val="bg1">
                  <a:lumMod val="50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B88CDC-2E0B-411C-B025-DE8FE2BA5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02" y="5973991"/>
            <a:ext cx="610448" cy="61044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218E595-1191-46CC-B2EA-161253AA0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89" y="1491138"/>
            <a:ext cx="6267450" cy="352128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01AD034-42A2-4E02-97A4-0A331360A884}"/>
              </a:ext>
            </a:extLst>
          </p:cNvPr>
          <p:cNvSpPr txBox="1"/>
          <p:nvPr/>
        </p:nvSpPr>
        <p:spPr>
          <a:xfrm>
            <a:off x="2306126" y="1512844"/>
            <a:ext cx="22112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Data Intelligence entregará productos de información verificados que potenciarán el </a:t>
            </a:r>
            <a:r>
              <a:rPr lang="es-ES" sz="1100" dirty="0" err="1"/>
              <a:t>management</a:t>
            </a:r>
            <a:r>
              <a:rPr lang="es-ES" sz="1100" dirty="0"/>
              <a:t> estratégico de las empresas y organizaciones clientes. Permitiéndoles, reducir los costos, tiempo y otros recursos invertidos en la recopilación, sistematización y análisis de información.</a:t>
            </a:r>
          </a:p>
          <a:p>
            <a:endParaRPr lang="es-ES" sz="1100" dirty="0"/>
          </a:p>
          <a:p>
            <a:r>
              <a:rPr lang="es-ES" sz="1100" dirty="0"/>
              <a:t>Investigamos y generamos la información requerida específicamente para tu proyecto.</a:t>
            </a:r>
          </a:p>
          <a:p>
            <a:r>
              <a:rPr lang="es-ES" sz="1100" dirty="0"/>
              <a:t>Puedes contratar los servicios Semestrales, Trimestrales o Anuales, tiempo durante el cual contaras con la asesoría de un equipo especializado.</a:t>
            </a:r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0FFA42C-4A16-489D-85AD-32BC8329951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87" y="5164991"/>
            <a:ext cx="403741" cy="403741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A7FAC2D-1E0C-44EA-909B-607073094EA5}"/>
              </a:ext>
            </a:extLst>
          </p:cNvPr>
          <p:cNvSpPr txBox="1"/>
          <p:nvPr/>
        </p:nvSpPr>
        <p:spPr>
          <a:xfrm>
            <a:off x="8952290" y="5258439"/>
            <a:ext cx="15386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FOLLETO DE SERVICIOS</a:t>
            </a:r>
          </a:p>
        </p:txBody>
      </p:sp>
      <p:pic>
        <p:nvPicPr>
          <p:cNvPr id="10" name="Imagen 9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ADE3EB02-2EDE-4A66-9730-553B08391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89" y="5161948"/>
            <a:ext cx="414728" cy="41472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F724488-3CBE-45C1-B031-5E2DEB3127B8}"/>
              </a:ext>
            </a:extLst>
          </p:cNvPr>
          <p:cNvSpPr txBox="1"/>
          <p:nvPr/>
        </p:nvSpPr>
        <p:spPr>
          <a:xfrm>
            <a:off x="4932117" y="5219520"/>
            <a:ext cx="15386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VISITA NUESTRO SITIO</a:t>
            </a:r>
          </a:p>
        </p:txBody>
      </p:sp>
    </p:spTree>
    <p:extLst>
      <p:ext uri="{BB962C8B-B14F-4D97-AF65-F5344CB8AC3E}">
        <p14:creationId xmlns:p14="http://schemas.microsoft.com/office/powerpoint/2010/main" val="812337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rgbClr val="EE0011"/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  <a:endParaRPr lang="en-US" sz="700" b="1" kern="0" dirty="0">
              <a:solidFill>
                <a:schemeClr val="bg1">
                  <a:lumMod val="50000"/>
                </a:schemeClr>
              </a:solidFill>
              <a:latin typeface="Chevin Pro DemiBold" pitchFamily="34" charset="0"/>
              <a:cs typeface="Calibri"/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B88CDC-2E0B-411C-B025-DE8FE2BA5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02" y="5973991"/>
            <a:ext cx="610448" cy="610448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F8063F7F-07A3-41FF-9DB1-C5DE7B04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415" y="1017637"/>
            <a:ext cx="7139170" cy="43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4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B30F1E14-E947-4D2F-B018-5AF49BFB584F}"/>
              </a:ext>
            </a:extLst>
          </p:cNvPr>
          <p:cNvSpPr txBox="1"/>
          <p:nvPr/>
        </p:nvSpPr>
        <p:spPr>
          <a:xfrm>
            <a:off x="2414405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>
            <a:defPPr>
              <a:defRPr lang="es-ES"/>
            </a:defPPr>
            <a:lvl1pPr marR="0" lvl="0" indent="0" algn="ctr" defTabSz="1219017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kern="0">
                <a:latin typeface="Chevin Pro DemiBold" pitchFamily="34" charset="0"/>
                <a:cs typeface="Calibri"/>
              </a:defRPr>
            </a:lvl1pPr>
          </a:lstStyle>
          <a:p>
            <a:r>
              <a:rPr lang="en-US" dirty="0"/>
              <a:t>DATA INTELLIGENCE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963D244-721C-4F74-9C3B-45F41DAE187C}"/>
              </a:ext>
            </a:extLst>
          </p:cNvPr>
          <p:cNvSpPr txBox="1"/>
          <p:nvPr/>
        </p:nvSpPr>
        <p:spPr>
          <a:xfrm>
            <a:off x="3685836" y="556290"/>
            <a:ext cx="1343863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SECTORES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B907EA7-A379-4175-BB62-69B23EED724C}"/>
              </a:ext>
            </a:extLst>
          </p:cNvPr>
          <p:cNvSpPr txBox="1"/>
          <p:nvPr/>
        </p:nvSpPr>
        <p:spPr>
          <a:xfrm>
            <a:off x="4957267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PRODUCTOS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0E7D55F-03D8-4C43-83F9-E8B895351B73}"/>
              </a:ext>
            </a:extLst>
          </p:cNvPr>
          <p:cNvSpPr txBox="1"/>
          <p:nvPr/>
        </p:nvSpPr>
        <p:spPr>
          <a:xfrm>
            <a:off x="6035292" y="556290"/>
            <a:ext cx="1150457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PLATAFORMAS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F43A2C1B-7781-4D4F-8F39-69BFB1AC8CBF}"/>
              </a:ext>
            </a:extLst>
          </p:cNvPr>
          <p:cNvSpPr txBox="1"/>
          <p:nvPr/>
        </p:nvSpPr>
        <p:spPr>
          <a:xfrm>
            <a:off x="7113317" y="556290"/>
            <a:ext cx="1116904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SERVICIOS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0D10C1B-52D3-4EB3-ADCC-787BF315056D}"/>
              </a:ext>
            </a:extLst>
          </p:cNvPr>
          <p:cNvSpPr txBox="1"/>
          <p:nvPr/>
        </p:nvSpPr>
        <p:spPr>
          <a:xfrm>
            <a:off x="8157789" y="556290"/>
            <a:ext cx="1266738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CONÓCENOS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A9246CE6-5996-4FB7-9406-B8A1A0957B2D}"/>
              </a:ext>
            </a:extLst>
          </p:cNvPr>
          <p:cNvSpPr txBox="1"/>
          <p:nvPr/>
        </p:nvSpPr>
        <p:spPr>
          <a:xfrm>
            <a:off x="9352098" y="556290"/>
            <a:ext cx="1266739" cy="253146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Chevin Pro DemiBold" pitchFamily="34" charset="0"/>
                <a:cs typeface="Calibri"/>
              </a:rPr>
              <a:t>CONTACTO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5B55925-B5A1-4505-9879-45B3AD801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091" l="6651" r="95487">
                        <a14:foregroundMark x1="9501" y1="52727" x2="9501" y2="52727"/>
                        <a14:foregroundMark x1="26128" y1="52727" x2="26128" y2="52727"/>
                        <a14:foregroundMark x1="50119" y1="65455" x2="50119" y2="65455"/>
                        <a14:foregroundMark x1="67458" y1="52727" x2="67458" y2="52727"/>
                        <a14:foregroundMark x1="79097" y1="60000" x2="79097" y2="60000"/>
                        <a14:foregroundMark x1="92399" y1="60000" x2="92399" y2="60000"/>
                        <a14:foregroundMark x1="95724" y1="60000" x2="95724" y2="60000"/>
                        <a14:foregroundMark x1="74822" y1="49091" x2="74822" y2="49091"/>
                        <a14:foregroundMark x1="61758" y1="47273" x2="61758" y2="47273"/>
                        <a14:foregroundMark x1="39430" y1="65455" x2="39430" y2="65455"/>
                        <a14:foregroundMark x1="36817" y1="58182" x2="36817" y2="58182"/>
                        <a14:foregroundMark x1="12827" y1="58182" x2="12827" y2="58182"/>
                        <a14:foregroundMark x1="8076" y1="58182" x2="8076" y2="58182"/>
                        <a14:foregroundMark x1="6651" y1="49091" x2="6651" y2="49091"/>
                        <a14:foregroundMark x1="21378" y1="58182" x2="21378" y2="58182"/>
                        <a14:foregroundMark x1="52732" y1="58182" x2="52732" y2="58182"/>
                        <a14:foregroundMark x1="48931" y1="54545" x2="48931" y2="54545"/>
                        <a14:foregroundMark x1="51069" y1="52727" x2="51069" y2="52727"/>
                        <a14:foregroundMark x1="50831" y1="52727" x2="50831" y2="52727"/>
                        <a14:foregroundMark x1="50831" y1="72727" x2="50831" y2="72727"/>
                        <a14:foregroundMark x1="51069" y1="49091" x2="51069" y2="49091"/>
                        <a14:foregroundMark x1="52257" y1="47273" x2="52257" y2="47273"/>
                        <a14:foregroundMark x1="50831" y1="47273" x2="50831" y2="47273"/>
                        <a14:foregroundMark x1="50831" y1="49091" x2="50831" y2="49091"/>
                        <a14:foregroundMark x1="50356" y1="65455" x2="50356" y2="65455"/>
                        <a14:foregroundMark x1="50356" y1="63636" x2="49406" y2="65455"/>
                        <a14:foregroundMark x1="50356" y1="65455" x2="50356" y2="65455"/>
                        <a14:foregroundMark x1="79097" y1="72727" x2="79097" y2="72727"/>
                        <a14:foregroundMark x1="75059" y1="65455" x2="75059" y2="65455"/>
                        <a14:foregroundMark x1="66983" y1="52727" x2="66983" y2="52727"/>
                        <a14:foregroundMark x1="68171" y1="52727" x2="68171" y2="52727"/>
                        <a14:foregroundMark x1="64371" y1="60000" x2="64371" y2="60000"/>
                        <a14:foregroundMark x1="92162" y1="58182" x2="92162" y2="58182"/>
                        <a14:foregroundMark x1="92399" y1="58182" x2="92399" y2="58182"/>
                        <a14:foregroundMark x1="90499" y1="58182" x2="90499" y2="58182"/>
                        <a14:foregroundMark x1="90261" y1="47273" x2="90261" y2="47273"/>
                        <a14:foregroundMark x1="92874" y1="49091" x2="92874" y2="49091"/>
                        <a14:foregroundMark x1="65558" y1="65455" x2="65558" y2="65455"/>
                        <a14:foregroundMark x1="61045" y1="63636" x2="61045" y2="63636"/>
                        <a14:foregroundMark x1="11876" y1="54545" x2="11876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319" y="222344"/>
            <a:ext cx="2278233" cy="297631"/>
          </a:xfrm>
          <a:prstGeom prst="rect">
            <a:avLst/>
          </a:prstGeom>
        </p:spPr>
      </p:pic>
      <p:pic>
        <p:nvPicPr>
          <p:cNvPr id="39" name="Imagen 38" descr="Imagen que contiene pájaro, ave, flor&#10;&#10;Descripción generada automáticamente">
            <a:extLst>
              <a:ext uri="{FF2B5EF4-FFF2-40B4-BE49-F238E27FC236}">
                <a16:creationId xmlns:a16="http://schemas.microsoft.com/office/drawing/2014/main" id="{344E5CF1-7A49-478B-9346-66079490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2" y="297631"/>
            <a:ext cx="1565945" cy="880844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E69B1D2-553B-43E5-8D12-921532A877BF}"/>
              </a:ext>
            </a:extLst>
          </p:cNvPr>
          <p:cNvSpPr txBox="1"/>
          <p:nvPr/>
        </p:nvSpPr>
        <p:spPr>
          <a:xfrm>
            <a:off x="269707" y="1178475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NOTICIAS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B902EFC3-CFD8-4274-84F9-77C963F0D8E3}"/>
              </a:ext>
            </a:extLst>
          </p:cNvPr>
          <p:cNvSpPr txBox="1"/>
          <p:nvPr/>
        </p:nvSpPr>
        <p:spPr>
          <a:xfrm>
            <a:off x="269707" y="1460909"/>
            <a:ext cx="117409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rgbClr val="EE0011"/>
                </a:solidFill>
                <a:latin typeface="Chevin Pro DemiBold" pitchFamily="34" charset="0"/>
                <a:cs typeface="Calibri"/>
              </a:rPr>
              <a:t>DATALAB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119569CF-EB68-481B-88CB-1AC405927EDB}"/>
              </a:ext>
            </a:extLst>
          </p:cNvPr>
          <p:cNvSpPr txBox="1"/>
          <p:nvPr/>
        </p:nvSpPr>
        <p:spPr>
          <a:xfrm>
            <a:off x="269707" y="1743343"/>
            <a:ext cx="914400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HERRAMIENTAS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93A2EF79-9B70-41B0-B7F8-7BD17404DF3A}"/>
              </a:ext>
            </a:extLst>
          </p:cNvPr>
          <p:cNvSpPr txBox="1"/>
          <p:nvPr/>
        </p:nvSpPr>
        <p:spPr>
          <a:xfrm>
            <a:off x="269707" y="2025777"/>
            <a:ext cx="1090569" cy="204928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0" dirty="0">
                <a:solidFill>
                  <a:schemeClr val="bg1">
                    <a:lumMod val="50000"/>
                  </a:schemeClr>
                </a:solidFill>
                <a:latin typeface="Chevin Pro DemiBold" pitchFamily="34" charset="0"/>
                <a:cs typeface="Calibri"/>
              </a:rPr>
              <a:t>OPORTUNIDADES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056083-02E3-4DA3-87CB-4F38519E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36" y="5679524"/>
            <a:ext cx="8506164" cy="119938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D42AF6FF-BE1B-438B-AA29-35F19B8840A8}"/>
              </a:ext>
            </a:extLst>
          </p:cNvPr>
          <p:cNvSpPr/>
          <p:nvPr/>
        </p:nvSpPr>
        <p:spPr>
          <a:xfrm>
            <a:off x="11724" y="5679523"/>
            <a:ext cx="3674112" cy="119938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734A32-BA51-4CE9-81BB-88B4FAAED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405" y="859572"/>
            <a:ext cx="8096130" cy="42505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B2619D-5B41-4986-89A5-01230EC57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520" y="3414090"/>
            <a:ext cx="2286000" cy="19716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63DA80-4651-44E8-90CC-C3878C7CE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520" y="3432249"/>
            <a:ext cx="2286000" cy="1971675"/>
          </a:xfrm>
          <a:prstGeom prst="rect">
            <a:avLst/>
          </a:prstGeom>
          <a:ln w="38100">
            <a:solidFill>
              <a:srgbClr val="EE0011"/>
            </a:solidFill>
          </a:ln>
        </p:spPr>
      </p:pic>
      <p:pic>
        <p:nvPicPr>
          <p:cNvPr id="14" name="Imagen 1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B88CDC-2E0B-411C-B025-DE8FE2BA5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02" y="5973991"/>
            <a:ext cx="610448" cy="6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919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588</Words>
  <Application>Microsoft Office PowerPoint</Application>
  <PresentationFormat>Panorámica</PresentationFormat>
  <Paragraphs>192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Chevin Pro DemiBold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Patricio Emanuelli</dc:creator>
  <cp:lastModifiedBy>Patricio Emanuelli</cp:lastModifiedBy>
  <cp:revision>8</cp:revision>
  <dcterms:created xsi:type="dcterms:W3CDTF">2020-08-22T23:52:49Z</dcterms:created>
  <dcterms:modified xsi:type="dcterms:W3CDTF">2020-08-24T01:05:15Z</dcterms:modified>
</cp:coreProperties>
</file>